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00"/>
  </p:notesMasterIdLst>
  <p:sldIdLst>
    <p:sldId id="256" r:id="rId4"/>
    <p:sldId id="258" r:id="rId5"/>
    <p:sldId id="260" r:id="rId6"/>
    <p:sldId id="261" r:id="rId7"/>
    <p:sldId id="263" r:id="rId8"/>
    <p:sldId id="264" r:id="rId9"/>
    <p:sldId id="333" r:id="rId10"/>
    <p:sldId id="267" r:id="rId11"/>
    <p:sldId id="268" r:id="rId12"/>
    <p:sldId id="269" r:id="rId13"/>
    <p:sldId id="270" r:id="rId14"/>
    <p:sldId id="275" r:id="rId15"/>
    <p:sldId id="276" r:id="rId16"/>
    <p:sldId id="277" r:id="rId17"/>
    <p:sldId id="278" r:id="rId18"/>
    <p:sldId id="279" r:id="rId19"/>
    <p:sldId id="281" r:id="rId20"/>
    <p:sldId id="286" r:id="rId21"/>
    <p:sldId id="287" r:id="rId22"/>
    <p:sldId id="288" r:id="rId23"/>
    <p:sldId id="289" r:id="rId24"/>
    <p:sldId id="334" r:id="rId25"/>
    <p:sldId id="335" r:id="rId26"/>
    <p:sldId id="290" r:id="rId27"/>
    <p:sldId id="295" r:id="rId28"/>
    <p:sldId id="296" r:id="rId29"/>
    <p:sldId id="297" r:id="rId30"/>
    <p:sldId id="298" r:id="rId31"/>
    <p:sldId id="305" r:id="rId32"/>
    <p:sldId id="306" r:id="rId33"/>
    <p:sldId id="307" r:id="rId34"/>
    <p:sldId id="308" r:id="rId35"/>
    <p:sldId id="309" r:id="rId36"/>
    <p:sldId id="336"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68" r:id="rId69"/>
    <p:sldId id="369" r:id="rId70"/>
    <p:sldId id="370" r:id="rId71"/>
    <p:sldId id="371" r:id="rId72"/>
    <p:sldId id="372" r:id="rId73"/>
    <p:sldId id="373" r:id="rId74"/>
    <p:sldId id="374" r:id="rId75"/>
    <p:sldId id="375" r:id="rId76"/>
    <p:sldId id="376" r:id="rId77"/>
    <p:sldId id="377" r:id="rId78"/>
    <p:sldId id="378" r:id="rId79"/>
    <p:sldId id="379" r:id="rId80"/>
    <p:sldId id="380" r:id="rId81"/>
    <p:sldId id="381" r:id="rId82"/>
    <p:sldId id="382" r:id="rId83"/>
    <p:sldId id="383" r:id="rId84"/>
    <p:sldId id="384" r:id="rId85"/>
    <p:sldId id="385" r:id="rId86"/>
    <p:sldId id="386" r:id="rId87"/>
    <p:sldId id="387" r:id="rId88"/>
    <p:sldId id="388" r:id="rId89"/>
    <p:sldId id="389" r:id="rId90"/>
    <p:sldId id="390" r:id="rId91"/>
    <p:sldId id="391" r:id="rId92"/>
    <p:sldId id="392" r:id="rId93"/>
    <p:sldId id="393" r:id="rId94"/>
    <p:sldId id="394" r:id="rId95"/>
    <p:sldId id="395" r:id="rId96"/>
    <p:sldId id="396" r:id="rId97"/>
    <p:sldId id="397" r:id="rId98"/>
    <p:sldId id="398"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5" autoAdjust="0"/>
    <p:restoredTop sz="94660"/>
  </p:normalViewPr>
  <p:slideViewPr>
    <p:cSldViewPr snapToGrid="0">
      <p:cViewPr>
        <p:scale>
          <a:sx n="61" d="100"/>
          <a:sy n="61" d="100"/>
        </p:scale>
        <p:origin x="-936" y="-2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0EF76-2882-4213-A091-08E2361366EF}" type="datetimeFigureOut">
              <a:rPr lang="en-US" smtClean="0"/>
              <a:t>12/12/2015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6422-A5B2-4916-8860-2067D1FEF8A8}" type="slidenum">
              <a:rPr lang="en-US" smtClean="0"/>
              <a:t>‹#›</a:t>
            </a:fld>
            <a:endParaRPr lang="en-US"/>
          </a:p>
        </p:txBody>
      </p:sp>
    </p:spTree>
    <p:extLst>
      <p:ext uri="{BB962C8B-B14F-4D97-AF65-F5344CB8AC3E}">
        <p14:creationId xmlns:p14="http://schemas.microsoft.com/office/powerpoint/2010/main" val="342881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09D6D302-710B-4FD4-9F23-0353288592AD}" type="slidenum">
              <a:rPr lang="en-US" sz="1200">
                <a:solidFill>
                  <a:srgbClr val="000000"/>
                </a:solidFill>
                <a:latin typeface="Times New Roman" panose="02020603050405020304" pitchFamily="18" charset="0"/>
              </a:rPr>
              <a:pPr eaLnBrk="1" hangingPunct="1"/>
              <a:t>2</a:t>
            </a:fld>
            <a:endParaRPr lang="en-US" sz="1200">
              <a:solidFill>
                <a:srgbClr val="000000"/>
              </a:solidFill>
              <a:latin typeface="Times New Roman" panose="02020603050405020304" pitchFamily="18" charset="0"/>
            </a:endParaRPr>
          </a:p>
        </p:txBody>
      </p:sp>
      <p:sp>
        <p:nvSpPr>
          <p:cNvPr id="7171" name="Text Box 1"/>
          <p:cNvSpPr txBox="1">
            <a:spLocks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5FDCB258-7A7F-4926-B132-45C9997A1897}" type="slidenum">
              <a:rPr lang="en-US" sz="1200">
                <a:solidFill>
                  <a:srgbClr val="000000"/>
                </a:solidFill>
              </a:rPr>
              <a:pPr algn="r" defTabSz="457200" eaLnBrk="1" fontAlgn="base" hangingPunct="1">
                <a:spcBef>
                  <a:spcPct val="0"/>
                </a:spcBef>
                <a:spcAft>
                  <a:spcPct val="0"/>
                </a:spcAft>
                <a:buSzPct val="100000"/>
              </a:pPr>
              <a:t>2</a:t>
            </a:fld>
            <a:endParaRPr lang="en-US" sz="1200">
              <a:solidFill>
                <a:srgbClr val="000000"/>
              </a:solidFill>
            </a:endParaRPr>
          </a:p>
        </p:txBody>
      </p:sp>
      <p:sp>
        <p:nvSpPr>
          <p:cNvPr id="7172" name="Rectangle 2"/>
          <p:cNvSpPr>
            <a:spLocks noGrp="1" noRot="1" noChangeAspect="1" noChangeArrowheads="1" noTextEdit="1"/>
          </p:cNvSpPr>
          <p:nvPr>
            <p:ph type="sldImg"/>
          </p:nvPr>
        </p:nvSpPr>
        <p:spPr>
          <a:xfrm>
            <a:off x="2286000" y="514350"/>
            <a:ext cx="4572000" cy="2571750"/>
          </a:xfrm>
          <a:solidFill>
            <a:srgbClr val="FFFFFF"/>
          </a:solidFill>
          <a:ln/>
        </p:spPr>
      </p:sp>
      <p:sp>
        <p:nvSpPr>
          <p:cNvPr id="7173"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anose="020B0604020202020204" pitchFamily="34" charset="0"/>
            </a:endParaRPr>
          </a:p>
        </p:txBody>
      </p:sp>
    </p:spTree>
    <p:extLst>
      <p:ext uri="{BB962C8B-B14F-4D97-AF65-F5344CB8AC3E}">
        <p14:creationId xmlns:p14="http://schemas.microsoft.com/office/powerpoint/2010/main" val="428266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749AEFBB-D880-4BC3-958C-5CE0D5EE2BE8}" type="slidenum">
              <a:rPr lang="en-US" sz="1200">
                <a:solidFill>
                  <a:srgbClr val="000000"/>
                </a:solidFill>
                <a:latin typeface="Times New Roman" panose="02020603050405020304" pitchFamily="18" charset="0"/>
              </a:rPr>
              <a:pPr eaLnBrk="1" hangingPunct="1"/>
              <a:t>23</a:t>
            </a:fld>
            <a:endParaRPr lang="en-US" sz="1200">
              <a:solidFill>
                <a:srgbClr val="000000"/>
              </a:solidFill>
              <a:latin typeface="Times New Roman" panose="02020603050405020304" pitchFamily="18" charset="0"/>
            </a:endParaRPr>
          </a:p>
        </p:txBody>
      </p:sp>
      <p:sp>
        <p:nvSpPr>
          <p:cNvPr id="16076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01A0BC3D-DC6F-4347-B2C2-51C2BDCF6317}" type="slidenum">
              <a:rPr lang="en-US" sz="1200">
                <a:solidFill>
                  <a:srgbClr val="000000"/>
                </a:solidFill>
              </a:rPr>
              <a:pPr algn="r" eaLnBrk="1" hangingPunct="1">
                <a:buClrTx/>
                <a:buFontTx/>
                <a:buNone/>
              </a:pPr>
              <a:t>23</a:t>
            </a:fld>
            <a:endParaRPr lang="en-US" sz="1200">
              <a:solidFill>
                <a:srgbClr val="000000"/>
              </a:solidFill>
            </a:endParaRPr>
          </a:p>
        </p:txBody>
      </p:sp>
      <p:sp>
        <p:nvSpPr>
          <p:cNvPr id="16077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6077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buClrTx/>
              <a:buFontTx/>
              <a:buNone/>
              <a:defRPr/>
            </a:pPr>
            <a:endParaRPr lang="en-US" smtClean="0">
              <a:cs typeface="Arial Unicode MS" charset="0"/>
            </a:endParaRPr>
          </a:p>
        </p:txBody>
      </p:sp>
    </p:spTree>
    <p:extLst>
      <p:ext uri="{BB962C8B-B14F-4D97-AF65-F5344CB8AC3E}">
        <p14:creationId xmlns:p14="http://schemas.microsoft.com/office/powerpoint/2010/main" val="645955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E1CA9B9B-A924-41BA-B76A-CAC5B13ED514}" type="slidenum">
              <a:rPr lang="en-US" sz="1200">
                <a:solidFill>
                  <a:srgbClr val="000000"/>
                </a:solidFill>
                <a:latin typeface="Times New Roman" panose="02020603050405020304" pitchFamily="18" charset="0"/>
              </a:rPr>
              <a:pPr eaLnBrk="1" hangingPunct="1"/>
              <a:t>34</a:t>
            </a:fld>
            <a:endParaRPr lang="en-US" sz="1200">
              <a:solidFill>
                <a:srgbClr val="000000"/>
              </a:solidFill>
              <a:latin typeface="Times New Roman" panose="02020603050405020304" pitchFamily="18" charset="0"/>
            </a:endParaRPr>
          </a:p>
        </p:txBody>
      </p:sp>
      <p:sp>
        <p:nvSpPr>
          <p:cNvPr id="1894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7439CEFE-45DA-42A1-960A-FB2758BBBD40}" type="slidenum">
              <a:rPr lang="en-US" sz="1200">
                <a:solidFill>
                  <a:srgbClr val="000000"/>
                </a:solidFill>
              </a:rPr>
              <a:pPr algn="r" eaLnBrk="1" hangingPunct="1">
                <a:buClrTx/>
                <a:buFontTx/>
                <a:buNone/>
              </a:pPr>
              <a:t>34</a:t>
            </a:fld>
            <a:endParaRPr lang="en-US" sz="1200">
              <a:solidFill>
                <a:srgbClr val="000000"/>
              </a:solidFill>
            </a:endParaRPr>
          </a:p>
        </p:txBody>
      </p:sp>
      <p:sp>
        <p:nvSpPr>
          <p:cNvPr id="18944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8944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684447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135FB52D-811A-46A6-9D6D-84AB9F4C554F}" type="slidenum">
              <a:rPr lang="en-US" sz="1200">
                <a:solidFill>
                  <a:srgbClr val="000000"/>
                </a:solidFill>
                <a:latin typeface="Times New Roman" panose="02020603050405020304" pitchFamily="18" charset="0"/>
              </a:rPr>
              <a:pPr eaLnBrk="1" hangingPunct="1"/>
              <a:t>35</a:t>
            </a:fld>
            <a:endParaRPr lang="en-US" sz="1200">
              <a:solidFill>
                <a:srgbClr val="000000"/>
              </a:solidFill>
              <a:latin typeface="Times New Roman" panose="02020603050405020304" pitchFamily="18" charset="0"/>
            </a:endParaRPr>
          </a:p>
        </p:txBody>
      </p:sp>
      <p:sp>
        <p:nvSpPr>
          <p:cNvPr id="19046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0B730B18-51A4-4F30-8617-57073BBAB8A2}" type="slidenum">
              <a:rPr lang="en-US" sz="1200">
                <a:solidFill>
                  <a:srgbClr val="000000"/>
                </a:solidFill>
              </a:rPr>
              <a:pPr algn="r" eaLnBrk="1" hangingPunct="1">
                <a:buClrTx/>
                <a:buFontTx/>
                <a:buNone/>
              </a:pPr>
              <a:t>35</a:t>
            </a:fld>
            <a:endParaRPr lang="en-US" sz="1200">
              <a:solidFill>
                <a:srgbClr val="000000"/>
              </a:solidFill>
            </a:endParaRPr>
          </a:p>
        </p:txBody>
      </p:sp>
      <p:sp>
        <p:nvSpPr>
          <p:cNvPr id="19046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046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83522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6CB9F250-9BBE-4E3F-A0EE-F677962BBE4F}" type="slidenum">
              <a:rPr lang="en-US" sz="1200">
                <a:solidFill>
                  <a:srgbClr val="000000"/>
                </a:solidFill>
                <a:latin typeface="Times New Roman" panose="02020603050405020304" pitchFamily="18" charset="0"/>
              </a:rPr>
              <a:pPr eaLnBrk="1" hangingPunct="1"/>
              <a:t>36</a:t>
            </a:fld>
            <a:endParaRPr lang="en-US" sz="1200">
              <a:solidFill>
                <a:srgbClr val="000000"/>
              </a:solidFill>
              <a:latin typeface="Times New Roman" panose="02020603050405020304" pitchFamily="18" charset="0"/>
            </a:endParaRPr>
          </a:p>
        </p:txBody>
      </p:sp>
      <p:sp>
        <p:nvSpPr>
          <p:cNvPr id="19148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8FBA8305-F31B-4C53-9835-84D455175701}" type="slidenum">
              <a:rPr lang="en-US" sz="1200">
                <a:solidFill>
                  <a:srgbClr val="000000"/>
                </a:solidFill>
              </a:rPr>
              <a:pPr algn="r" eaLnBrk="1" hangingPunct="1">
                <a:buClrTx/>
                <a:buFontTx/>
                <a:buNone/>
              </a:pPr>
              <a:t>36</a:t>
            </a:fld>
            <a:endParaRPr lang="en-US" sz="1200">
              <a:solidFill>
                <a:srgbClr val="000000"/>
              </a:solidFill>
            </a:endParaRPr>
          </a:p>
        </p:txBody>
      </p:sp>
      <p:sp>
        <p:nvSpPr>
          <p:cNvPr id="19149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149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59891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4B992354-7E96-4235-BB19-755CCA11296E}" type="slidenum">
              <a:rPr lang="en-US" sz="1200">
                <a:solidFill>
                  <a:srgbClr val="000000"/>
                </a:solidFill>
                <a:latin typeface="Times New Roman" panose="02020603050405020304" pitchFamily="18" charset="0"/>
              </a:rPr>
              <a:pPr eaLnBrk="1" hangingPunct="1"/>
              <a:t>37</a:t>
            </a:fld>
            <a:endParaRPr lang="en-US" sz="1200">
              <a:solidFill>
                <a:srgbClr val="000000"/>
              </a:solidFill>
              <a:latin typeface="Times New Roman" panose="02020603050405020304" pitchFamily="18" charset="0"/>
            </a:endParaRPr>
          </a:p>
        </p:txBody>
      </p:sp>
      <p:sp>
        <p:nvSpPr>
          <p:cNvPr id="19251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1512C3AA-B4B8-4732-86AF-A7FF9CA7F3A2}" type="slidenum">
              <a:rPr lang="en-US" sz="1200">
                <a:solidFill>
                  <a:srgbClr val="000000"/>
                </a:solidFill>
              </a:rPr>
              <a:pPr algn="r" eaLnBrk="1" hangingPunct="1">
                <a:buClrTx/>
                <a:buFontTx/>
                <a:buNone/>
              </a:pPr>
              <a:t>37</a:t>
            </a:fld>
            <a:endParaRPr lang="en-US" sz="1200">
              <a:solidFill>
                <a:srgbClr val="000000"/>
              </a:solidFill>
            </a:endParaRPr>
          </a:p>
        </p:txBody>
      </p:sp>
      <p:sp>
        <p:nvSpPr>
          <p:cNvPr id="19251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251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96392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477ACEFC-8FA4-4E74-A6AE-2DEEB46A6D98}" type="slidenum">
              <a:rPr lang="en-US" sz="1200">
                <a:solidFill>
                  <a:srgbClr val="000000"/>
                </a:solidFill>
                <a:latin typeface="Times New Roman" panose="02020603050405020304" pitchFamily="18" charset="0"/>
              </a:rPr>
              <a:pPr eaLnBrk="1" hangingPunct="1"/>
              <a:t>38</a:t>
            </a:fld>
            <a:endParaRPr lang="en-US" sz="1200">
              <a:solidFill>
                <a:srgbClr val="000000"/>
              </a:solidFill>
              <a:latin typeface="Times New Roman" panose="02020603050405020304" pitchFamily="18" charset="0"/>
            </a:endParaRPr>
          </a:p>
        </p:txBody>
      </p:sp>
      <p:sp>
        <p:nvSpPr>
          <p:cNvPr id="19353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EB981714-09F5-4D70-87DC-BBDD5FA1486F}" type="slidenum">
              <a:rPr lang="en-US" sz="1200">
                <a:solidFill>
                  <a:srgbClr val="000000"/>
                </a:solidFill>
              </a:rPr>
              <a:pPr algn="r" eaLnBrk="1" hangingPunct="1">
                <a:buClrTx/>
                <a:buFontTx/>
                <a:buNone/>
              </a:pPr>
              <a:t>38</a:t>
            </a:fld>
            <a:endParaRPr lang="en-US" sz="1200">
              <a:solidFill>
                <a:srgbClr val="000000"/>
              </a:solidFill>
            </a:endParaRPr>
          </a:p>
        </p:txBody>
      </p:sp>
      <p:sp>
        <p:nvSpPr>
          <p:cNvPr id="19353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353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288927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0C90CB41-4002-48D8-8981-B810A7037F52}" type="slidenum">
              <a:rPr lang="en-US" sz="1200">
                <a:solidFill>
                  <a:srgbClr val="000000"/>
                </a:solidFill>
                <a:latin typeface="Times New Roman" panose="02020603050405020304" pitchFamily="18" charset="0"/>
              </a:rPr>
              <a:pPr eaLnBrk="1" hangingPunct="1"/>
              <a:t>39</a:t>
            </a:fld>
            <a:endParaRPr lang="en-US" sz="1200">
              <a:solidFill>
                <a:srgbClr val="000000"/>
              </a:solidFill>
              <a:latin typeface="Times New Roman" panose="02020603050405020304" pitchFamily="18" charset="0"/>
            </a:endParaRPr>
          </a:p>
        </p:txBody>
      </p:sp>
      <p:sp>
        <p:nvSpPr>
          <p:cNvPr id="19456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0D5BA7B9-EB98-4618-9074-F7A1E932AF3F}" type="slidenum">
              <a:rPr lang="en-US" sz="1200">
                <a:solidFill>
                  <a:srgbClr val="000000"/>
                </a:solidFill>
              </a:rPr>
              <a:pPr algn="r" eaLnBrk="1" hangingPunct="1">
                <a:buClrTx/>
                <a:buFontTx/>
                <a:buNone/>
              </a:pPr>
              <a:t>39</a:t>
            </a:fld>
            <a:endParaRPr lang="en-US" sz="1200">
              <a:solidFill>
                <a:srgbClr val="000000"/>
              </a:solidFill>
            </a:endParaRPr>
          </a:p>
        </p:txBody>
      </p:sp>
      <p:sp>
        <p:nvSpPr>
          <p:cNvPr id="19456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456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160714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9D206B94-3B1C-4CF8-82B2-6C2359C6C800}" type="slidenum">
              <a:rPr lang="en-US" sz="1200">
                <a:solidFill>
                  <a:srgbClr val="000000"/>
                </a:solidFill>
                <a:latin typeface="Times New Roman" panose="02020603050405020304" pitchFamily="18" charset="0"/>
              </a:rPr>
              <a:pPr eaLnBrk="1" hangingPunct="1"/>
              <a:t>40</a:t>
            </a:fld>
            <a:endParaRPr lang="en-US" sz="1200">
              <a:solidFill>
                <a:srgbClr val="000000"/>
              </a:solidFill>
              <a:latin typeface="Times New Roman" panose="02020603050405020304" pitchFamily="18" charset="0"/>
            </a:endParaRPr>
          </a:p>
        </p:txBody>
      </p:sp>
      <p:sp>
        <p:nvSpPr>
          <p:cNvPr id="19558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B49B13A9-4E06-4E04-B69E-E8A7AC6AFCCB}" type="slidenum">
              <a:rPr lang="en-US" sz="1200">
                <a:solidFill>
                  <a:srgbClr val="000000"/>
                </a:solidFill>
              </a:rPr>
              <a:pPr algn="r" eaLnBrk="1" hangingPunct="1">
                <a:buClrTx/>
                <a:buFontTx/>
                <a:buNone/>
              </a:pPr>
              <a:t>40</a:t>
            </a:fld>
            <a:endParaRPr lang="en-US" sz="1200">
              <a:solidFill>
                <a:srgbClr val="000000"/>
              </a:solidFill>
            </a:endParaRPr>
          </a:p>
        </p:txBody>
      </p:sp>
      <p:sp>
        <p:nvSpPr>
          <p:cNvPr id="19558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558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2770871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5EF62F7A-4B6E-4BB2-BC9E-FD23790FED54}" type="slidenum">
              <a:rPr lang="en-US" sz="1200">
                <a:solidFill>
                  <a:srgbClr val="000000"/>
                </a:solidFill>
                <a:latin typeface="Times New Roman" panose="02020603050405020304" pitchFamily="18" charset="0"/>
              </a:rPr>
              <a:pPr eaLnBrk="1" hangingPunct="1"/>
              <a:t>41</a:t>
            </a:fld>
            <a:endParaRPr lang="en-US" sz="1200">
              <a:solidFill>
                <a:srgbClr val="000000"/>
              </a:solidFill>
              <a:latin typeface="Times New Roman" panose="02020603050405020304" pitchFamily="18" charset="0"/>
            </a:endParaRPr>
          </a:p>
        </p:txBody>
      </p:sp>
      <p:sp>
        <p:nvSpPr>
          <p:cNvPr id="19660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F22974C5-5FEF-4AB1-89FE-07A932915637}" type="slidenum">
              <a:rPr lang="en-US" sz="1200">
                <a:solidFill>
                  <a:srgbClr val="000000"/>
                </a:solidFill>
              </a:rPr>
              <a:pPr algn="r" eaLnBrk="1" hangingPunct="1">
                <a:buClrTx/>
                <a:buFontTx/>
                <a:buNone/>
              </a:pPr>
              <a:t>41</a:t>
            </a:fld>
            <a:endParaRPr lang="en-US" sz="1200">
              <a:solidFill>
                <a:srgbClr val="000000"/>
              </a:solidFill>
            </a:endParaRPr>
          </a:p>
        </p:txBody>
      </p:sp>
      <p:sp>
        <p:nvSpPr>
          <p:cNvPr id="19661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661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797563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4DB08BE0-8894-4D92-B6C3-9224CB64A4A9}" type="slidenum">
              <a:rPr lang="en-US" sz="1200">
                <a:solidFill>
                  <a:srgbClr val="000000"/>
                </a:solidFill>
                <a:latin typeface="Times New Roman" panose="02020603050405020304" pitchFamily="18" charset="0"/>
              </a:rPr>
              <a:pPr eaLnBrk="1" hangingPunct="1"/>
              <a:t>42</a:t>
            </a:fld>
            <a:endParaRPr lang="en-US" sz="1200">
              <a:solidFill>
                <a:srgbClr val="000000"/>
              </a:solidFill>
              <a:latin typeface="Times New Roman" panose="02020603050405020304" pitchFamily="18" charset="0"/>
            </a:endParaRPr>
          </a:p>
        </p:txBody>
      </p:sp>
      <p:sp>
        <p:nvSpPr>
          <p:cNvPr id="19763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7FA57D97-5DCE-462C-8F04-D6CF34CFBD00}" type="slidenum">
              <a:rPr lang="en-US" sz="1200">
                <a:solidFill>
                  <a:srgbClr val="000000"/>
                </a:solidFill>
              </a:rPr>
              <a:pPr algn="r" eaLnBrk="1" hangingPunct="1">
                <a:buClrTx/>
                <a:buFontTx/>
                <a:buNone/>
              </a:pPr>
              <a:t>42</a:t>
            </a:fld>
            <a:endParaRPr lang="en-US" sz="1200">
              <a:solidFill>
                <a:srgbClr val="000000"/>
              </a:solidFill>
            </a:endParaRPr>
          </a:p>
        </p:txBody>
      </p:sp>
      <p:sp>
        <p:nvSpPr>
          <p:cNvPr id="19763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763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buFont typeface="Times New Roman" charset="0"/>
              <a:buNone/>
              <a:defRPr/>
            </a:pPr>
            <a:endParaRPr lang="en-US" smtClean="0">
              <a:cs typeface="Arial Unicode MS" charset="0"/>
            </a:endParaRPr>
          </a:p>
        </p:txBody>
      </p:sp>
    </p:spTree>
    <p:extLst>
      <p:ext uri="{BB962C8B-B14F-4D97-AF65-F5344CB8AC3E}">
        <p14:creationId xmlns:p14="http://schemas.microsoft.com/office/powerpoint/2010/main" val="2337449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09D6D302-710B-4FD4-9F23-0353288592AD}" type="slidenum">
              <a:rPr lang="en-US" sz="1200">
                <a:solidFill>
                  <a:srgbClr val="000000"/>
                </a:solidFill>
                <a:latin typeface="Times New Roman" panose="02020603050405020304" pitchFamily="18" charset="0"/>
              </a:rPr>
              <a:pPr eaLnBrk="1" hangingPunct="1"/>
              <a:t>3</a:t>
            </a:fld>
            <a:endParaRPr lang="en-US" sz="1200">
              <a:solidFill>
                <a:srgbClr val="000000"/>
              </a:solidFill>
              <a:latin typeface="Times New Roman" panose="02020603050405020304" pitchFamily="18" charset="0"/>
            </a:endParaRPr>
          </a:p>
        </p:txBody>
      </p:sp>
      <p:sp>
        <p:nvSpPr>
          <p:cNvPr id="7171" name="Text Box 1"/>
          <p:cNvSpPr txBox="1">
            <a:spLocks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5FDCB258-7A7F-4926-B132-45C9997A1897}" type="slidenum">
              <a:rPr lang="en-US" sz="1200">
                <a:solidFill>
                  <a:srgbClr val="000000"/>
                </a:solidFill>
              </a:rPr>
              <a:pPr algn="r" defTabSz="457200" eaLnBrk="1" fontAlgn="base" hangingPunct="1">
                <a:spcBef>
                  <a:spcPct val="0"/>
                </a:spcBef>
                <a:spcAft>
                  <a:spcPct val="0"/>
                </a:spcAft>
                <a:buSzPct val="100000"/>
              </a:pPr>
              <a:t>3</a:t>
            </a:fld>
            <a:endParaRPr lang="en-US" sz="1200">
              <a:solidFill>
                <a:srgbClr val="000000"/>
              </a:solidFill>
            </a:endParaRPr>
          </a:p>
        </p:txBody>
      </p:sp>
      <p:sp>
        <p:nvSpPr>
          <p:cNvPr id="7172" name="Rectangle 2"/>
          <p:cNvSpPr>
            <a:spLocks noGrp="1" noRot="1" noChangeAspect="1" noChangeArrowheads="1" noTextEdit="1"/>
          </p:cNvSpPr>
          <p:nvPr>
            <p:ph type="sldImg"/>
          </p:nvPr>
        </p:nvSpPr>
        <p:spPr>
          <a:xfrm>
            <a:off x="2286000" y="514350"/>
            <a:ext cx="4572000" cy="2571750"/>
          </a:xfrm>
          <a:solidFill>
            <a:srgbClr val="FFFFFF"/>
          </a:solidFill>
          <a:ln/>
        </p:spPr>
      </p:sp>
      <p:sp>
        <p:nvSpPr>
          <p:cNvPr id="7173"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anose="020B0604020202020204" pitchFamily="34" charset="0"/>
            </a:endParaRPr>
          </a:p>
        </p:txBody>
      </p:sp>
    </p:spTree>
    <p:extLst>
      <p:ext uri="{BB962C8B-B14F-4D97-AF65-F5344CB8AC3E}">
        <p14:creationId xmlns:p14="http://schemas.microsoft.com/office/powerpoint/2010/main" val="1776718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077E6C14-3F3D-47BB-97BF-E7FD475279E7}" type="slidenum">
              <a:rPr lang="en-US" sz="1200">
                <a:solidFill>
                  <a:srgbClr val="000000"/>
                </a:solidFill>
                <a:latin typeface="Times New Roman" panose="02020603050405020304" pitchFamily="18" charset="0"/>
              </a:rPr>
              <a:pPr eaLnBrk="1" hangingPunct="1"/>
              <a:t>43</a:t>
            </a:fld>
            <a:endParaRPr lang="en-US" sz="1200">
              <a:solidFill>
                <a:srgbClr val="000000"/>
              </a:solidFill>
              <a:latin typeface="Times New Roman" panose="02020603050405020304" pitchFamily="18" charset="0"/>
            </a:endParaRPr>
          </a:p>
        </p:txBody>
      </p:sp>
      <p:sp>
        <p:nvSpPr>
          <p:cNvPr id="19865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69FBBF56-D8C5-4AA7-8178-4023A98B38A7}" type="slidenum">
              <a:rPr lang="en-US" sz="1200">
                <a:solidFill>
                  <a:srgbClr val="000000"/>
                </a:solidFill>
              </a:rPr>
              <a:pPr algn="r" eaLnBrk="1" hangingPunct="1">
                <a:buClrTx/>
                <a:buFontTx/>
                <a:buNone/>
              </a:pPr>
              <a:t>43</a:t>
            </a:fld>
            <a:endParaRPr lang="en-US" sz="1200">
              <a:solidFill>
                <a:srgbClr val="000000"/>
              </a:solidFill>
            </a:endParaRPr>
          </a:p>
        </p:txBody>
      </p:sp>
      <p:sp>
        <p:nvSpPr>
          <p:cNvPr id="19865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865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034931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C5767762-FED6-483D-9668-DADCD3C3D3B8}" type="slidenum">
              <a:rPr lang="en-US" sz="1200">
                <a:solidFill>
                  <a:srgbClr val="000000"/>
                </a:solidFill>
                <a:latin typeface="Times New Roman" panose="02020603050405020304" pitchFamily="18" charset="0"/>
              </a:rPr>
              <a:pPr eaLnBrk="1" hangingPunct="1"/>
              <a:t>44</a:t>
            </a:fld>
            <a:endParaRPr lang="en-US" sz="1200">
              <a:solidFill>
                <a:srgbClr val="000000"/>
              </a:solidFill>
              <a:latin typeface="Times New Roman" panose="02020603050405020304" pitchFamily="18" charset="0"/>
            </a:endParaRPr>
          </a:p>
        </p:txBody>
      </p:sp>
      <p:sp>
        <p:nvSpPr>
          <p:cNvPr id="19968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9DA99BD9-3F70-45E8-AB2B-E1FA0EBE8ED4}" type="slidenum">
              <a:rPr lang="en-US" sz="1200">
                <a:solidFill>
                  <a:srgbClr val="000000"/>
                </a:solidFill>
              </a:rPr>
              <a:pPr algn="r" eaLnBrk="1" hangingPunct="1">
                <a:buClrTx/>
                <a:buFontTx/>
                <a:buNone/>
              </a:pPr>
              <a:t>44</a:t>
            </a:fld>
            <a:endParaRPr lang="en-US" sz="1200">
              <a:solidFill>
                <a:srgbClr val="000000"/>
              </a:solidFill>
            </a:endParaRPr>
          </a:p>
        </p:txBody>
      </p:sp>
      <p:sp>
        <p:nvSpPr>
          <p:cNvPr id="19968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9968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709482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15363DC1-DD30-4A8A-BD3B-519952CF4A92}" type="slidenum">
              <a:rPr lang="en-US" sz="1200">
                <a:solidFill>
                  <a:srgbClr val="000000"/>
                </a:solidFill>
                <a:latin typeface="Times New Roman" panose="02020603050405020304" pitchFamily="18" charset="0"/>
              </a:rPr>
              <a:pPr eaLnBrk="1" hangingPunct="1"/>
              <a:t>45</a:t>
            </a:fld>
            <a:endParaRPr lang="en-US" sz="1200">
              <a:solidFill>
                <a:srgbClr val="000000"/>
              </a:solidFill>
              <a:latin typeface="Times New Roman" panose="02020603050405020304" pitchFamily="18" charset="0"/>
            </a:endParaRPr>
          </a:p>
        </p:txBody>
      </p:sp>
      <p:sp>
        <p:nvSpPr>
          <p:cNvPr id="20070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4D9A8CC1-2610-416A-A822-FFBEFBB3F4D9}" type="slidenum">
              <a:rPr lang="en-US" sz="1200">
                <a:solidFill>
                  <a:srgbClr val="000000"/>
                </a:solidFill>
              </a:rPr>
              <a:pPr algn="r" eaLnBrk="1" hangingPunct="1">
                <a:buClrTx/>
                <a:buFontTx/>
                <a:buNone/>
              </a:pPr>
              <a:t>45</a:t>
            </a:fld>
            <a:endParaRPr lang="en-US" sz="1200">
              <a:solidFill>
                <a:srgbClr val="000000"/>
              </a:solidFill>
            </a:endParaRPr>
          </a:p>
        </p:txBody>
      </p:sp>
      <p:sp>
        <p:nvSpPr>
          <p:cNvPr id="20070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070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83708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255C54E8-9A8F-4D79-BCF8-E166F137EFBF}" type="slidenum">
              <a:rPr lang="en-US" sz="1200">
                <a:solidFill>
                  <a:srgbClr val="000000"/>
                </a:solidFill>
                <a:latin typeface="Times New Roman" panose="02020603050405020304" pitchFamily="18" charset="0"/>
              </a:rPr>
              <a:pPr eaLnBrk="1" hangingPunct="1"/>
              <a:t>46</a:t>
            </a:fld>
            <a:endParaRPr lang="en-US" sz="1200">
              <a:solidFill>
                <a:srgbClr val="000000"/>
              </a:solidFill>
              <a:latin typeface="Times New Roman" panose="02020603050405020304" pitchFamily="18" charset="0"/>
            </a:endParaRPr>
          </a:p>
        </p:txBody>
      </p:sp>
      <p:sp>
        <p:nvSpPr>
          <p:cNvPr id="20172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EF1FA0E5-1610-4CB9-B072-2F97E0D02285}" type="slidenum">
              <a:rPr lang="en-US" sz="1200">
                <a:solidFill>
                  <a:srgbClr val="000000"/>
                </a:solidFill>
              </a:rPr>
              <a:pPr algn="r" eaLnBrk="1" hangingPunct="1">
                <a:buClrTx/>
                <a:buFontTx/>
                <a:buNone/>
              </a:pPr>
              <a:t>46</a:t>
            </a:fld>
            <a:endParaRPr lang="en-US" sz="1200">
              <a:solidFill>
                <a:srgbClr val="000000"/>
              </a:solidFill>
            </a:endParaRPr>
          </a:p>
        </p:txBody>
      </p:sp>
      <p:sp>
        <p:nvSpPr>
          <p:cNvPr id="20173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173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870988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3E5C7E42-A63F-4E96-A6D4-D367D2230FE0}" type="slidenum">
              <a:rPr lang="en-US" sz="1200">
                <a:solidFill>
                  <a:srgbClr val="000000"/>
                </a:solidFill>
                <a:latin typeface="Times New Roman" panose="02020603050405020304" pitchFamily="18" charset="0"/>
              </a:rPr>
              <a:pPr eaLnBrk="1" hangingPunct="1"/>
              <a:t>47</a:t>
            </a:fld>
            <a:endParaRPr lang="en-US" sz="1200">
              <a:solidFill>
                <a:srgbClr val="000000"/>
              </a:solidFill>
              <a:latin typeface="Times New Roman" panose="02020603050405020304" pitchFamily="18" charset="0"/>
            </a:endParaRPr>
          </a:p>
        </p:txBody>
      </p:sp>
      <p:sp>
        <p:nvSpPr>
          <p:cNvPr id="20275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1D1B5080-8FAF-4AE8-A4F9-6FD8FADDB147}" type="slidenum">
              <a:rPr lang="en-US" sz="1200">
                <a:solidFill>
                  <a:srgbClr val="000000"/>
                </a:solidFill>
              </a:rPr>
              <a:pPr algn="r" eaLnBrk="1" hangingPunct="1">
                <a:buClrTx/>
                <a:buFontTx/>
                <a:buNone/>
              </a:pPr>
              <a:t>47</a:t>
            </a:fld>
            <a:endParaRPr lang="en-US" sz="1200">
              <a:solidFill>
                <a:srgbClr val="000000"/>
              </a:solidFill>
            </a:endParaRPr>
          </a:p>
        </p:txBody>
      </p:sp>
      <p:sp>
        <p:nvSpPr>
          <p:cNvPr id="20275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275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996131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BFA9C08C-A3B8-4526-A28B-613A25C3604A}" type="slidenum">
              <a:rPr lang="en-US" sz="1200">
                <a:solidFill>
                  <a:srgbClr val="000000"/>
                </a:solidFill>
                <a:latin typeface="Times New Roman" panose="02020603050405020304" pitchFamily="18" charset="0"/>
              </a:rPr>
              <a:pPr eaLnBrk="1" hangingPunct="1"/>
              <a:t>48</a:t>
            </a:fld>
            <a:endParaRPr lang="en-US" sz="1200">
              <a:solidFill>
                <a:srgbClr val="000000"/>
              </a:solidFill>
              <a:latin typeface="Times New Roman" panose="02020603050405020304" pitchFamily="18" charset="0"/>
            </a:endParaRPr>
          </a:p>
        </p:txBody>
      </p:sp>
      <p:sp>
        <p:nvSpPr>
          <p:cNvPr id="20377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0B10F4F1-8C8F-451D-9A94-E558DDD6CF1F}" type="slidenum">
              <a:rPr lang="en-US" sz="1200">
                <a:solidFill>
                  <a:srgbClr val="000000"/>
                </a:solidFill>
              </a:rPr>
              <a:pPr algn="r" eaLnBrk="1" hangingPunct="1">
                <a:buClrTx/>
                <a:buFontTx/>
                <a:buNone/>
              </a:pPr>
              <a:t>48</a:t>
            </a:fld>
            <a:endParaRPr lang="en-US" sz="1200">
              <a:solidFill>
                <a:srgbClr val="000000"/>
              </a:solidFill>
            </a:endParaRPr>
          </a:p>
        </p:txBody>
      </p:sp>
      <p:sp>
        <p:nvSpPr>
          <p:cNvPr id="20377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377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347571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88EE2494-88D4-495A-A527-39D7FBE11AE6}" type="slidenum">
              <a:rPr lang="en-US" sz="1200">
                <a:solidFill>
                  <a:srgbClr val="000000"/>
                </a:solidFill>
                <a:latin typeface="Times New Roman" panose="02020603050405020304" pitchFamily="18" charset="0"/>
              </a:rPr>
              <a:pPr eaLnBrk="1" hangingPunct="1"/>
              <a:t>49</a:t>
            </a:fld>
            <a:endParaRPr lang="en-US" sz="1200">
              <a:solidFill>
                <a:srgbClr val="000000"/>
              </a:solidFill>
              <a:latin typeface="Times New Roman" panose="02020603050405020304" pitchFamily="18" charset="0"/>
            </a:endParaRPr>
          </a:p>
        </p:txBody>
      </p:sp>
      <p:sp>
        <p:nvSpPr>
          <p:cNvPr id="20480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8751BF84-CF0E-462B-B1FB-A5D1B4FA7150}" type="slidenum">
              <a:rPr lang="en-US" sz="1200">
                <a:solidFill>
                  <a:srgbClr val="000000"/>
                </a:solidFill>
              </a:rPr>
              <a:pPr algn="r" eaLnBrk="1" hangingPunct="1">
                <a:buClrTx/>
                <a:buFontTx/>
                <a:buNone/>
              </a:pPr>
              <a:t>49</a:t>
            </a:fld>
            <a:endParaRPr lang="en-US" sz="1200">
              <a:solidFill>
                <a:srgbClr val="000000"/>
              </a:solidFill>
            </a:endParaRPr>
          </a:p>
        </p:txBody>
      </p:sp>
      <p:sp>
        <p:nvSpPr>
          <p:cNvPr id="20480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480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081999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5DD657DD-18DA-47A0-8BF1-F2E2B23AD007}" type="slidenum">
              <a:rPr lang="en-US" sz="1200">
                <a:solidFill>
                  <a:srgbClr val="000000"/>
                </a:solidFill>
                <a:latin typeface="Times New Roman" panose="02020603050405020304" pitchFamily="18" charset="0"/>
              </a:rPr>
              <a:pPr eaLnBrk="1" hangingPunct="1"/>
              <a:t>50</a:t>
            </a:fld>
            <a:endParaRPr lang="en-US" sz="1200">
              <a:solidFill>
                <a:srgbClr val="000000"/>
              </a:solidFill>
              <a:latin typeface="Times New Roman" panose="02020603050405020304" pitchFamily="18" charset="0"/>
            </a:endParaRPr>
          </a:p>
        </p:txBody>
      </p:sp>
      <p:sp>
        <p:nvSpPr>
          <p:cNvPr id="20582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99C6D829-05CE-4D83-B29F-3210EE66CA3A}" type="slidenum">
              <a:rPr lang="en-US" sz="1200">
                <a:solidFill>
                  <a:srgbClr val="000000"/>
                </a:solidFill>
              </a:rPr>
              <a:pPr algn="r" eaLnBrk="1" hangingPunct="1">
                <a:buClrTx/>
                <a:buFontTx/>
                <a:buNone/>
              </a:pPr>
              <a:t>50</a:t>
            </a:fld>
            <a:endParaRPr lang="en-US" sz="1200">
              <a:solidFill>
                <a:srgbClr val="000000"/>
              </a:solidFill>
            </a:endParaRPr>
          </a:p>
        </p:txBody>
      </p:sp>
      <p:sp>
        <p:nvSpPr>
          <p:cNvPr id="20582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582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752614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7A34C9FE-4F29-4A9B-9425-EE29F8218FE4}" type="slidenum">
              <a:rPr lang="en-US" sz="1200">
                <a:solidFill>
                  <a:srgbClr val="000000"/>
                </a:solidFill>
                <a:latin typeface="Times New Roman" panose="02020603050405020304" pitchFamily="18" charset="0"/>
              </a:rPr>
              <a:pPr eaLnBrk="1" hangingPunct="1"/>
              <a:t>51</a:t>
            </a:fld>
            <a:endParaRPr lang="en-US" sz="1200">
              <a:solidFill>
                <a:srgbClr val="000000"/>
              </a:solidFill>
              <a:latin typeface="Times New Roman" panose="02020603050405020304" pitchFamily="18" charset="0"/>
            </a:endParaRPr>
          </a:p>
        </p:txBody>
      </p:sp>
      <p:sp>
        <p:nvSpPr>
          <p:cNvPr id="20684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118B6BB9-5273-4E22-A8E4-892855D187ED}" type="slidenum">
              <a:rPr lang="en-US" sz="1200">
                <a:solidFill>
                  <a:srgbClr val="000000"/>
                </a:solidFill>
              </a:rPr>
              <a:pPr algn="r" eaLnBrk="1" hangingPunct="1">
                <a:buClrTx/>
                <a:buFontTx/>
                <a:buNone/>
              </a:pPr>
              <a:t>51</a:t>
            </a:fld>
            <a:endParaRPr lang="en-US" sz="1200">
              <a:solidFill>
                <a:srgbClr val="000000"/>
              </a:solidFill>
            </a:endParaRPr>
          </a:p>
        </p:txBody>
      </p:sp>
      <p:sp>
        <p:nvSpPr>
          <p:cNvPr id="20685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685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843203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E4B41164-3DA7-40AD-9362-2C44090DD1AB}" type="slidenum">
              <a:rPr lang="en-US" sz="1200">
                <a:solidFill>
                  <a:srgbClr val="000000"/>
                </a:solidFill>
                <a:latin typeface="Times New Roman" panose="02020603050405020304" pitchFamily="18" charset="0"/>
              </a:rPr>
              <a:pPr eaLnBrk="1" hangingPunct="1"/>
              <a:t>52</a:t>
            </a:fld>
            <a:endParaRPr lang="en-US" sz="1200">
              <a:solidFill>
                <a:srgbClr val="000000"/>
              </a:solidFill>
              <a:latin typeface="Times New Roman" panose="02020603050405020304" pitchFamily="18" charset="0"/>
            </a:endParaRPr>
          </a:p>
        </p:txBody>
      </p:sp>
      <p:sp>
        <p:nvSpPr>
          <p:cNvPr id="20787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C5E6C6A9-1F12-4B75-AA77-0D908DC11BD9}" type="slidenum">
              <a:rPr lang="en-US" sz="1200">
                <a:solidFill>
                  <a:srgbClr val="000000"/>
                </a:solidFill>
              </a:rPr>
              <a:pPr algn="r" eaLnBrk="1" hangingPunct="1">
                <a:buClrTx/>
                <a:buFontTx/>
                <a:buNone/>
              </a:pPr>
              <a:t>52</a:t>
            </a:fld>
            <a:endParaRPr lang="en-US" sz="1200">
              <a:solidFill>
                <a:srgbClr val="000000"/>
              </a:solidFill>
            </a:endParaRPr>
          </a:p>
        </p:txBody>
      </p:sp>
      <p:sp>
        <p:nvSpPr>
          <p:cNvPr id="20787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787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757295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09D6D302-710B-4FD4-9F23-0353288592AD}" type="slidenum">
              <a:rPr lang="en-US" sz="1200">
                <a:solidFill>
                  <a:srgbClr val="000000"/>
                </a:solidFill>
                <a:latin typeface="Times New Roman" panose="02020603050405020304" pitchFamily="18" charset="0"/>
              </a:rPr>
              <a:pPr eaLnBrk="1" hangingPunct="1"/>
              <a:t>4</a:t>
            </a:fld>
            <a:endParaRPr lang="en-US" sz="1200">
              <a:solidFill>
                <a:srgbClr val="000000"/>
              </a:solidFill>
              <a:latin typeface="Times New Roman" panose="02020603050405020304" pitchFamily="18" charset="0"/>
            </a:endParaRPr>
          </a:p>
        </p:txBody>
      </p:sp>
      <p:sp>
        <p:nvSpPr>
          <p:cNvPr id="7171" name="Text Box 1"/>
          <p:cNvSpPr txBox="1">
            <a:spLocks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5FDCB258-7A7F-4926-B132-45C9997A1897}" type="slidenum">
              <a:rPr lang="en-US" sz="1200">
                <a:solidFill>
                  <a:srgbClr val="000000"/>
                </a:solidFill>
              </a:rPr>
              <a:pPr algn="r" defTabSz="457200" eaLnBrk="1" fontAlgn="base" hangingPunct="1">
                <a:spcBef>
                  <a:spcPct val="0"/>
                </a:spcBef>
                <a:spcAft>
                  <a:spcPct val="0"/>
                </a:spcAft>
                <a:buSzPct val="100000"/>
              </a:pPr>
              <a:t>4</a:t>
            </a:fld>
            <a:endParaRPr lang="en-US" sz="1200">
              <a:solidFill>
                <a:srgbClr val="000000"/>
              </a:solidFill>
            </a:endParaRPr>
          </a:p>
        </p:txBody>
      </p:sp>
      <p:sp>
        <p:nvSpPr>
          <p:cNvPr id="7172" name="Rectangle 2"/>
          <p:cNvSpPr>
            <a:spLocks noGrp="1" noRot="1" noChangeAspect="1" noChangeArrowheads="1" noTextEdit="1"/>
          </p:cNvSpPr>
          <p:nvPr>
            <p:ph type="sldImg"/>
          </p:nvPr>
        </p:nvSpPr>
        <p:spPr>
          <a:xfrm>
            <a:off x="2286000" y="514350"/>
            <a:ext cx="4572000" cy="2571750"/>
          </a:xfrm>
          <a:solidFill>
            <a:srgbClr val="FFFFFF"/>
          </a:solidFill>
          <a:ln/>
        </p:spPr>
      </p:sp>
      <p:sp>
        <p:nvSpPr>
          <p:cNvPr id="7173"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anose="020B0604020202020204" pitchFamily="34" charset="0"/>
            </a:endParaRPr>
          </a:p>
        </p:txBody>
      </p:sp>
    </p:spTree>
    <p:extLst>
      <p:ext uri="{BB962C8B-B14F-4D97-AF65-F5344CB8AC3E}">
        <p14:creationId xmlns:p14="http://schemas.microsoft.com/office/powerpoint/2010/main" val="260011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A144BAE5-76EC-4A4F-8A67-AE2A1E58EDAA}" type="slidenum">
              <a:rPr lang="en-US" sz="1200">
                <a:solidFill>
                  <a:srgbClr val="000000"/>
                </a:solidFill>
                <a:latin typeface="Times New Roman" panose="02020603050405020304" pitchFamily="18" charset="0"/>
              </a:rPr>
              <a:pPr eaLnBrk="1" hangingPunct="1"/>
              <a:t>53</a:t>
            </a:fld>
            <a:endParaRPr lang="en-US" sz="1200">
              <a:solidFill>
                <a:srgbClr val="000000"/>
              </a:solidFill>
              <a:latin typeface="Times New Roman" panose="02020603050405020304" pitchFamily="18" charset="0"/>
            </a:endParaRPr>
          </a:p>
        </p:txBody>
      </p:sp>
      <p:sp>
        <p:nvSpPr>
          <p:cNvPr id="20889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B23444F1-E090-4218-90C5-EFAEC515D28B}" type="slidenum">
              <a:rPr lang="en-US" sz="1200">
                <a:solidFill>
                  <a:srgbClr val="000000"/>
                </a:solidFill>
              </a:rPr>
              <a:pPr algn="r" eaLnBrk="1" hangingPunct="1">
                <a:buClrTx/>
                <a:buFontTx/>
                <a:buNone/>
              </a:pPr>
              <a:t>53</a:t>
            </a:fld>
            <a:endParaRPr lang="en-US" sz="1200">
              <a:solidFill>
                <a:srgbClr val="000000"/>
              </a:solidFill>
            </a:endParaRPr>
          </a:p>
        </p:txBody>
      </p:sp>
      <p:sp>
        <p:nvSpPr>
          <p:cNvPr id="20889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889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625310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2E1D09E7-E2A2-40D9-A6DE-0D251471A293}" type="slidenum">
              <a:rPr lang="en-US" sz="1200">
                <a:solidFill>
                  <a:srgbClr val="000000"/>
                </a:solidFill>
                <a:latin typeface="Times New Roman" panose="02020603050405020304" pitchFamily="18" charset="0"/>
              </a:rPr>
              <a:pPr eaLnBrk="1" hangingPunct="1"/>
              <a:t>54</a:t>
            </a:fld>
            <a:endParaRPr lang="en-US" sz="1200">
              <a:solidFill>
                <a:srgbClr val="000000"/>
              </a:solidFill>
              <a:latin typeface="Times New Roman" panose="02020603050405020304" pitchFamily="18" charset="0"/>
            </a:endParaRPr>
          </a:p>
        </p:txBody>
      </p:sp>
      <p:sp>
        <p:nvSpPr>
          <p:cNvPr id="20992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958BEAB3-6E5E-48D6-80AD-A366D440D01A}" type="slidenum">
              <a:rPr lang="en-US" sz="1200">
                <a:solidFill>
                  <a:srgbClr val="000000"/>
                </a:solidFill>
              </a:rPr>
              <a:pPr algn="r" eaLnBrk="1" hangingPunct="1">
                <a:buClrTx/>
                <a:buFontTx/>
                <a:buNone/>
              </a:pPr>
              <a:t>54</a:t>
            </a:fld>
            <a:endParaRPr lang="en-US" sz="1200">
              <a:solidFill>
                <a:srgbClr val="000000"/>
              </a:solidFill>
            </a:endParaRPr>
          </a:p>
        </p:txBody>
      </p:sp>
      <p:sp>
        <p:nvSpPr>
          <p:cNvPr id="20992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0992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499452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5479BD0D-F111-4603-A2D0-5FC9C9D8E0F1}" type="slidenum">
              <a:rPr lang="en-US" sz="1200">
                <a:solidFill>
                  <a:srgbClr val="000000"/>
                </a:solidFill>
                <a:latin typeface="Times New Roman" panose="02020603050405020304" pitchFamily="18" charset="0"/>
              </a:rPr>
              <a:pPr eaLnBrk="1" hangingPunct="1"/>
              <a:t>55</a:t>
            </a:fld>
            <a:endParaRPr lang="en-US" sz="1200">
              <a:solidFill>
                <a:srgbClr val="000000"/>
              </a:solidFill>
              <a:latin typeface="Times New Roman" panose="02020603050405020304" pitchFamily="18" charset="0"/>
            </a:endParaRPr>
          </a:p>
        </p:txBody>
      </p:sp>
      <p:sp>
        <p:nvSpPr>
          <p:cNvPr id="210945" name="Text Box 1"/>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0946" name="Text Box 2"/>
          <p:cNvSpPr txBox="1">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smtClean="0"/>
          </a:p>
        </p:txBody>
      </p:sp>
    </p:spTree>
    <p:extLst>
      <p:ext uri="{BB962C8B-B14F-4D97-AF65-F5344CB8AC3E}">
        <p14:creationId xmlns:p14="http://schemas.microsoft.com/office/powerpoint/2010/main" val="16781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2E5A8E2E-B5B6-456C-A708-84849F55F73B}" type="slidenum">
              <a:rPr lang="en-US" sz="1200">
                <a:solidFill>
                  <a:srgbClr val="000000"/>
                </a:solidFill>
                <a:latin typeface="Times New Roman" panose="02020603050405020304" pitchFamily="18" charset="0"/>
              </a:rPr>
              <a:pPr eaLnBrk="1" hangingPunct="1"/>
              <a:t>56</a:t>
            </a:fld>
            <a:endParaRPr lang="en-US" sz="1200">
              <a:solidFill>
                <a:srgbClr val="000000"/>
              </a:solidFill>
              <a:latin typeface="Times New Roman" panose="02020603050405020304" pitchFamily="18" charset="0"/>
            </a:endParaRPr>
          </a:p>
        </p:txBody>
      </p:sp>
      <p:sp>
        <p:nvSpPr>
          <p:cNvPr id="21196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70AE5565-A252-48CC-BECD-53363FC644FE}" type="slidenum">
              <a:rPr lang="en-US" sz="1200">
                <a:solidFill>
                  <a:srgbClr val="000000"/>
                </a:solidFill>
              </a:rPr>
              <a:pPr algn="r" eaLnBrk="1" hangingPunct="1">
                <a:buClrTx/>
                <a:buFontTx/>
                <a:buNone/>
              </a:pPr>
              <a:t>56</a:t>
            </a:fld>
            <a:endParaRPr lang="en-US" sz="1200">
              <a:solidFill>
                <a:srgbClr val="000000"/>
              </a:solidFill>
            </a:endParaRPr>
          </a:p>
        </p:txBody>
      </p:sp>
      <p:sp>
        <p:nvSpPr>
          <p:cNvPr id="21197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197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327523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DF9D407E-477E-41F0-89E2-FE28A005F152}" type="slidenum">
              <a:rPr lang="en-US" sz="1200">
                <a:solidFill>
                  <a:srgbClr val="000000"/>
                </a:solidFill>
                <a:latin typeface="Times New Roman" panose="02020603050405020304" pitchFamily="18" charset="0"/>
              </a:rPr>
              <a:pPr eaLnBrk="1" hangingPunct="1"/>
              <a:t>57</a:t>
            </a:fld>
            <a:endParaRPr lang="en-US" sz="1200">
              <a:solidFill>
                <a:srgbClr val="000000"/>
              </a:solidFill>
              <a:latin typeface="Times New Roman" panose="02020603050405020304" pitchFamily="18" charset="0"/>
            </a:endParaRPr>
          </a:p>
        </p:txBody>
      </p:sp>
      <p:sp>
        <p:nvSpPr>
          <p:cNvPr id="21299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D0095DB7-BA83-4526-9439-A02DC02B7223}" type="slidenum">
              <a:rPr lang="en-US" sz="1200">
                <a:solidFill>
                  <a:srgbClr val="000000"/>
                </a:solidFill>
              </a:rPr>
              <a:pPr algn="r" eaLnBrk="1" hangingPunct="1">
                <a:buClrTx/>
                <a:buFontTx/>
                <a:buNone/>
              </a:pPr>
              <a:t>57</a:t>
            </a:fld>
            <a:endParaRPr lang="en-US" sz="1200">
              <a:solidFill>
                <a:srgbClr val="000000"/>
              </a:solidFill>
            </a:endParaRPr>
          </a:p>
        </p:txBody>
      </p:sp>
      <p:sp>
        <p:nvSpPr>
          <p:cNvPr id="21299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299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8396011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7CF6C933-DA8E-4F78-810F-3C0FC186406E}" type="slidenum">
              <a:rPr lang="en-US" sz="1200">
                <a:solidFill>
                  <a:srgbClr val="000000"/>
                </a:solidFill>
                <a:latin typeface="Times New Roman" panose="02020603050405020304" pitchFamily="18" charset="0"/>
              </a:rPr>
              <a:pPr eaLnBrk="1" hangingPunct="1"/>
              <a:t>58</a:t>
            </a:fld>
            <a:endParaRPr lang="en-US" sz="1200">
              <a:solidFill>
                <a:srgbClr val="000000"/>
              </a:solidFill>
              <a:latin typeface="Times New Roman" panose="02020603050405020304" pitchFamily="18" charset="0"/>
            </a:endParaRPr>
          </a:p>
        </p:txBody>
      </p:sp>
      <p:sp>
        <p:nvSpPr>
          <p:cNvPr id="21401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7C0A2961-4683-4CD7-88DC-4C2A9B1D42D3}" type="slidenum">
              <a:rPr lang="en-US" sz="1200">
                <a:solidFill>
                  <a:srgbClr val="000000"/>
                </a:solidFill>
              </a:rPr>
              <a:pPr algn="r" eaLnBrk="1" hangingPunct="1">
                <a:buClrTx/>
                <a:buFontTx/>
                <a:buNone/>
              </a:pPr>
              <a:t>58</a:t>
            </a:fld>
            <a:endParaRPr lang="en-US" sz="1200">
              <a:solidFill>
                <a:srgbClr val="000000"/>
              </a:solidFill>
            </a:endParaRPr>
          </a:p>
        </p:txBody>
      </p:sp>
      <p:sp>
        <p:nvSpPr>
          <p:cNvPr id="21401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401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317657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733643F2-93A8-48CA-A2FF-86D1B5ED436E}" type="slidenum">
              <a:rPr lang="en-US" sz="1200">
                <a:solidFill>
                  <a:srgbClr val="000000"/>
                </a:solidFill>
                <a:latin typeface="Times New Roman" panose="02020603050405020304" pitchFamily="18" charset="0"/>
              </a:rPr>
              <a:pPr eaLnBrk="1" hangingPunct="1"/>
              <a:t>59</a:t>
            </a:fld>
            <a:endParaRPr lang="en-US" sz="1200">
              <a:solidFill>
                <a:srgbClr val="000000"/>
              </a:solidFill>
              <a:latin typeface="Times New Roman" panose="02020603050405020304" pitchFamily="18" charset="0"/>
            </a:endParaRPr>
          </a:p>
        </p:txBody>
      </p:sp>
      <p:sp>
        <p:nvSpPr>
          <p:cNvPr id="2150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4CBA99AC-23C3-486B-80EB-DEC8673D4258}" type="slidenum">
              <a:rPr lang="en-US" sz="1200">
                <a:solidFill>
                  <a:srgbClr val="000000"/>
                </a:solidFill>
              </a:rPr>
              <a:pPr algn="r" eaLnBrk="1" hangingPunct="1">
                <a:buClrTx/>
                <a:buFontTx/>
                <a:buNone/>
              </a:pPr>
              <a:t>59</a:t>
            </a:fld>
            <a:endParaRPr lang="en-US" sz="1200">
              <a:solidFill>
                <a:srgbClr val="000000"/>
              </a:solidFill>
            </a:endParaRPr>
          </a:p>
        </p:txBody>
      </p:sp>
      <p:sp>
        <p:nvSpPr>
          <p:cNvPr id="21504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504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908918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6EA9C6E0-2A62-4EA0-8C56-EBC31D66DBB5}" type="slidenum">
              <a:rPr lang="en-US" sz="1200">
                <a:solidFill>
                  <a:srgbClr val="000000"/>
                </a:solidFill>
                <a:latin typeface="Times New Roman" panose="02020603050405020304" pitchFamily="18" charset="0"/>
              </a:rPr>
              <a:pPr eaLnBrk="1" hangingPunct="1"/>
              <a:t>60</a:t>
            </a:fld>
            <a:endParaRPr lang="en-US" sz="1200">
              <a:solidFill>
                <a:srgbClr val="000000"/>
              </a:solidFill>
              <a:latin typeface="Times New Roman" panose="02020603050405020304" pitchFamily="18" charset="0"/>
            </a:endParaRPr>
          </a:p>
        </p:txBody>
      </p:sp>
      <p:sp>
        <p:nvSpPr>
          <p:cNvPr id="216065" name="Text Box 1"/>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6066" name="Text Box 2"/>
          <p:cNvSpPr txBox="1">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smtClean="0"/>
          </a:p>
        </p:txBody>
      </p:sp>
    </p:spTree>
    <p:extLst>
      <p:ext uri="{BB962C8B-B14F-4D97-AF65-F5344CB8AC3E}">
        <p14:creationId xmlns:p14="http://schemas.microsoft.com/office/powerpoint/2010/main" val="3714558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7D9D6CA1-811D-4824-9689-938A6EAB8445}" type="slidenum">
              <a:rPr lang="en-US" sz="1200">
                <a:solidFill>
                  <a:srgbClr val="000000"/>
                </a:solidFill>
                <a:latin typeface="Times New Roman" panose="02020603050405020304" pitchFamily="18" charset="0"/>
              </a:rPr>
              <a:pPr eaLnBrk="1" hangingPunct="1"/>
              <a:t>61</a:t>
            </a:fld>
            <a:endParaRPr lang="en-US" sz="1200">
              <a:solidFill>
                <a:srgbClr val="000000"/>
              </a:solidFill>
              <a:latin typeface="Times New Roman" panose="02020603050405020304" pitchFamily="18" charset="0"/>
            </a:endParaRPr>
          </a:p>
        </p:txBody>
      </p:sp>
      <p:sp>
        <p:nvSpPr>
          <p:cNvPr id="21708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F8E7626D-B59D-490F-B609-EB140E8878F5}" type="slidenum">
              <a:rPr lang="en-US" sz="1200">
                <a:solidFill>
                  <a:srgbClr val="000000"/>
                </a:solidFill>
              </a:rPr>
              <a:pPr algn="r" eaLnBrk="1" hangingPunct="1">
                <a:buClrTx/>
                <a:buFontTx/>
                <a:buNone/>
              </a:pPr>
              <a:t>61</a:t>
            </a:fld>
            <a:endParaRPr lang="en-US" sz="1200">
              <a:solidFill>
                <a:srgbClr val="000000"/>
              </a:solidFill>
            </a:endParaRPr>
          </a:p>
        </p:txBody>
      </p:sp>
      <p:sp>
        <p:nvSpPr>
          <p:cNvPr id="21709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709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510602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843EBE89-6D9C-4267-9554-4FFC4136ED63}" type="slidenum">
              <a:rPr lang="en-US" sz="1200">
                <a:solidFill>
                  <a:srgbClr val="000000"/>
                </a:solidFill>
                <a:latin typeface="Times New Roman" panose="02020603050405020304" pitchFamily="18" charset="0"/>
              </a:rPr>
              <a:pPr eaLnBrk="1" hangingPunct="1"/>
              <a:t>62</a:t>
            </a:fld>
            <a:endParaRPr lang="en-US" sz="1200">
              <a:solidFill>
                <a:srgbClr val="000000"/>
              </a:solidFill>
              <a:latin typeface="Times New Roman" panose="02020603050405020304" pitchFamily="18" charset="0"/>
            </a:endParaRPr>
          </a:p>
        </p:txBody>
      </p:sp>
      <p:sp>
        <p:nvSpPr>
          <p:cNvPr id="21811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C6B9E03A-B05F-4549-959D-BF960A445DA7}" type="slidenum">
              <a:rPr lang="en-US" sz="1200">
                <a:solidFill>
                  <a:srgbClr val="000000"/>
                </a:solidFill>
              </a:rPr>
              <a:pPr algn="r" eaLnBrk="1" hangingPunct="1">
                <a:buClrTx/>
                <a:buFontTx/>
                <a:buNone/>
              </a:pPr>
              <a:t>62</a:t>
            </a:fld>
            <a:endParaRPr lang="en-US" sz="1200">
              <a:solidFill>
                <a:srgbClr val="000000"/>
              </a:solidFill>
            </a:endParaRPr>
          </a:p>
        </p:txBody>
      </p:sp>
      <p:sp>
        <p:nvSpPr>
          <p:cNvPr id="21811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811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17500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09D6D302-710B-4FD4-9F23-0353288592AD}" type="slidenum">
              <a:rPr lang="en-US" sz="1200">
                <a:solidFill>
                  <a:srgbClr val="000000"/>
                </a:solidFill>
                <a:latin typeface="Times New Roman" panose="02020603050405020304" pitchFamily="18" charset="0"/>
              </a:rPr>
              <a:pPr eaLnBrk="1" hangingPunct="1"/>
              <a:t>5</a:t>
            </a:fld>
            <a:endParaRPr lang="en-US" sz="1200">
              <a:solidFill>
                <a:srgbClr val="000000"/>
              </a:solidFill>
              <a:latin typeface="Times New Roman" panose="02020603050405020304" pitchFamily="18" charset="0"/>
            </a:endParaRPr>
          </a:p>
        </p:txBody>
      </p:sp>
      <p:sp>
        <p:nvSpPr>
          <p:cNvPr id="7171" name="Text Box 1"/>
          <p:cNvSpPr txBox="1">
            <a:spLocks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5FDCB258-7A7F-4926-B132-45C9997A1897}" type="slidenum">
              <a:rPr lang="en-US" sz="1200">
                <a:solidFill>
                  <a:srgbClr val="000000"/>
                </a:solidFill>
              </a:rPr>
              <a:pPr algn="r" defTabSz="457200" eaLnBrk="1" fontAlgn="base" hangingPunct="1">
                <a:spcBef>
                  <a:spcPct val="0"/>
                </a:spcBef>
                <a:spcAft>
                  <a:spcPct val="0"/>
                </a:spcAft>
                <a:buSzPct val="100000"/>
              </a:pPr>
              <a:t>5</a:t>
            </a:fld>
            <a:endParaRPr lang="en-US" sz="1200">
              <a:solidFill>
                <a:srgbClr val="000000"/>
              </a:solidFill>
            </a:endParaRPr>
          </a:p>
        </p:txBody>
      </p:sp>
      <p:sp>
        <p:nvSpPr>
          <p:cNvPr id="7172" name="Rectangle 2"/>
          <p:cNvSpPr>
            <a:spLocks noGrp="1" noRot="1" noChangeAspect="1" noChangeArrowheads="1" noTextEdit="1"/>
          </p:cNvSpPr>
          <p:nvPr>
            <p:ph type="sldImg"/>
          </p:nvPr>
        </p:nvSpPr>
        <p:spPr>
          <a:xfrm>
            <a:off x="2286000" y="514350"/>
            <a:ext cx="4572000" cy="2571750"/>
          </a:xfrm>
          <a:solidFill>
            <a:srgbClr val="FFFFFF"/>
          </a:solidFill>
          <a:ln/>
        </p:spPr>
      </p:sp>
      <p:sp>
        <p:nvSpPr>
          <p:cNvPr id="7173"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anose="020B0604020202020204" pitchFamily="34" charset="0"/>
            </a:endParaRPr>
          </a:p>
        </p:txBody>
      </p:sp>
    </p:spTree>
    <p:extLst>
      <p:ext uri="{BB962C8B-B14F-4D97-AF65-F5344CB8AC3E}">
        <p14:creationId xmlns:p14="http://schemas.microsoft.com/office/powerpoint/2010/main" val="2717607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4AF9A958-29A8-4026-927C-9B3941AC8F3D}" type="slidenum">
              <a:rPr lang="en-US" sz="1200">
                <a:solidFill>
                  <a:srgbClr val="000000"/>
                </a:solidFill>
                <a:latin typeface="Times New Roman" panose="02020603050405020304" pitchFamily="18" charset="0"/>
              </a:rPr>
              <a:pPr eaLnBrk="1" hangingPunct="1"/>
              <a:t>63</a:t>
            </a:fld>
            <a:endParaRPr lang="en-US" sz="1200">
              <a:solidFill>
                <a:srgbClr val="000000"/>
              </a:solidFill>
              <a:latin typeface="Times New Roman" panose="02020603050405020304" pitchFamily="18" charset="0"/>
            </a:endParaRPr>
          </a:p>
        </p:txBody>
      </p:sp>
      <p:sp>
        <p:nvSpPr>
          <p:cNvPr id="21913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BDD8E3AC-8F35-4F0D-B1BB-A40103F7D6A8}" type="slidenum">
              <a:rPr lang="en-US" sz="1200">
                <a:solidFill>
                  <a:srgbClr val="000000"/>
                </a:solidFill>
              </a:rPr>
              <a:pPr algn="r" eaLnBrk="1" hangingPunct="1">
                <a:buClrTx/>
                <a:buFontTx/>
                <a:buNone/>
              </a:pPr>
              <a:t>63</a:t>
            </a:fld>
            <a:endParaRPr lang="en-US" sz="1200">
              <a:solidFill>
                <a:srgbClr val="000000"/>
              </a:solidFill>
            </a:endParaRPr>
          </a:p>
        </p:txBody>
      </p:sp>
      <p:sp>
        <p:nvSpPr>
          <p:cNvPr id="21913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913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5181461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305F14A0-C7D5-4540-99BC-F69F5FD78A61}" type="slidenum">
              <a:rPr lang="en-US" sz="1200">
                <a:solidFill>
                  <a:srgbClr val="000000"/>
                </a:solidFill>
                <a:latin typeface="Times New Roman" panose="02020603050405020304" pitchFamily="18" charset="0"/>
              </a:rPr>
              <a:pPr eaLnBrk="1" hangingPunct="1"/>
              <a:t>64</a:t>
            </a:fld>
            <a:endParaRPr lang="en-US" sz="1200">
              <a:solidFill>
                <a:srgbClr val="000000"/>
              </a:solidFill>
              <a:latin typeface="Times New Roman" panose="02020603050405020304" pitchFamily="18" charset="0"/>
            </a:endParaRPr>
          </a:p>
        </p:txBody>
      </p:sp>
      <p:sp>
        <p:nvSpPr>
          <p:cNvPr id="22016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7448550C-26B8-4BC6-9B14-2FC3523854A2}" type="slidenum">
              <a:rPr lang="en-US" sz="1200">
                <a:solidFill>
                  <a:srgbClr val="000000"/>
                </a:solidFill>
              </a:rPr>
              <a:pPr algn="r" eaLnBrk="1" hangingPunct="1">
                <a:buClrTx/>
                <a:buFontTx/>
                <a:buNone/>
              </a:pPr>
              <a:t>64</a:t>
            </a:fld>
            <a:endParaRPr lang="en-US" sz="1200">
              <a:solidFill>
                <a:srgbClr val="000000"/>
              </a:solidFill>
            </a:endParaRPr>
          </a:p>
        </p:txBody>
      </p:sp>
      <p:sp>
        <p:nvSpPr>
          <p:cNvPr id="22016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2016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559609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2EE4BFD7-19B9-4145-831D-8AA85ADA50B1}" type="slidenum">
              <a:rPr lang="en-US" sz="1200">
                <a:solidFill>
                  <a:srgbClr val="000000"/>
                </a:solidFill>
                <a:latin typeface="Times New Roman" panose="02020603050405020304" pitchFamily="18" charset="0"/>
              </a:rPr>
              <a:pPr eaLnBrk="1" hangingPunct="1"/>
              <a:t>65</a:t>
            </a:fld>
            <a:endParaRPr lang="en-US" sz="1200">
              <a:solidFill>
                <a:srgbClr val="000000"/>
              </a:solidFill>
              <a:latin typeface="Times New Roman" panose="02020603050405020304" pitchFamily="18" charset="0"/>
            </a:endParaRPr>
          </a:p>
        </p:txBody>
      </p:sp>
      <p:sp>
        <p:nvSpPr>
          <p:cNvPr id="22118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83AB728B-1213-4125-8F19-0FC696CF903C}" type="slidenum">
              <a:rPr lang="en-US" sz="1200">
                <a:solidFill>
                  <a:srgbClr val="000000"/>
                </a:solidFill>
              </a:rPr>
              <a:pPr algn="r" eaLnBrk="1" hangingPunct="1">
                <a:buClrTx/>
                <a:buFontTx/>
                <a:buNone/>
              </a:pPr>
              <a:t>65</a:t>
            </a:fld>
            <a:endParaRPr lang="en-US" sz="1200">
              <a:solidFill>
                <a:srgbClr val="000000"/>
              </a:solidFill>
            </a:endParaRPr>
          </a:p>
        </p:txBody>
      </p:sp>
      <p:sp>
        <p:nvSpPr>
          <p:cNvPr id="22118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2118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124906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A6DF41AE-7E84-4473-86FB-39B481AD3683}" type="slidenum">
              <a:rPr lang="en-US" sz="1200">
                <a:solidFill>
                  <a:srgbClr val="000000"/>
                </a:solidFill>
                <a:latin typeface="Times New Roman" panose="02020603050405020304" pitchFamily="18" charset="0"/>
              </a:rPr>
              <a:pPr eaLnBrk="1" hangingPunct="1"/>
              <a:t>66</a:t>
            </a:fld>
            <a:endParaRPr lang="en-US" sz="1200">
              <a:solidFill>
                <a:srgbClr val="000000"/>
              </a:solidFill>
              <a:latin typeface="Times New Roman" panose="02020603050405020304" pitchFamily="18" charset="0"/>
            </a:endParaRPr>
          </a:p>
        </p:txBody>
      </p:sp>
      <p:sp>
        <p:nvSpPr>
          <p:cNvPr id="22220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657F907D-CF96-4EC5-9347-6A2D4140BD59}" type="slidenum">
              <a:rPr lang="en-US" sz="1200">
                <a:solidFill>
                  <a:srgbClr val="000000"/>
                </a:solidFill>
              </a:rPr>
              <a:pPr algn="r" eaLnBrk="1" hangingPunct="1">
                <a:buClrTx/>
                <a:buFontTx/>
                <a:buNone/>
              </a:pPr>
              <a:t>66</a:t>
            </a:fld>
            <a:endParaRPr lang="en-US" sz="1200">
              <a:solidFill>
                <a:srgbClr val="000000"/>
              </a:solidFill>
            </a:endParaRPr>
          </a:p>
        </p:txBody>
      </p:sp>
      <p:sp>
        <p:nvSpPr>
          <p:cNvPr id="22221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2221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829339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E562C222-88F0-4A53-A63B-F2B7A54FCF3F}" type="slidenum">
              <a:rPr lang="en-US" sz="1200">
                <a:solidFill>
                  <a:srgbClr val="000000"/>
                </a:solidFill>
                <a:latin typeface="Times New Roman" panose="02020603050405020304" pitchFamily="18" charset="0"/>
              </a:rPr>
              <a:pPr eaLnBrk="1" hangingPunct="1"/>
              <a:t>67</a:t>
            </a:fld>
            <a:endParaRPr lang="en-US" sz="1200">
              <a:solidFill>
                <a:srgbClr val="000000"/>
              </a:solidFill>
              <a:latin typeface="Times New Roman" panose="02020603050405020304" pitchFamily="18" charset="0"/>
            </a:endParaRPr>
          </a:p>
        </p:txBody>
      </p:sp>
      <p:sp>
        <p:nvSpPr>
          <p:cNvPr id="22528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C14A2E4A-14F8-41B1-A7A2-CE254B82A9A4}" type="slidenum">
              <a:rPr lang="en-US" sz="1200" smtClean="0">
                <a:solidFill>
                  <a:srgbClr val="000000"/>
                </a:solidFill>
              </a:rPr>
              <a:pPr algn="r" defTabSz="457200" eaLnBrk="1" fontAlgn="base" hangingPunct="1">
                <a:spcBef>
                  <a:spcPct val="0"/>
                </a:spcBef>
                <a:spcAft>
                  <a:spcPct val="0"/>
                </a:spcAft>
                <a:buSzPct val="100000"/>
              </a:pPr>
              <a:t>67</a:t>
            </a:fld>
            <a:endParaRPr lang="en-US" sz="1200" smtClean="0">
              <a:solidFill>
                <a:srgbClr val="000000"/>
              </a:solidFill>
            </a:endParaRPr>
          </a:p>
        </p:txBody>
      </p:sp>
      <p:sp>
        <p:nvSpPr>
          <p:cNvPr id="22528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2528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780969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A4FF9E17-6A75-445B-9BCF-4FB1B97F3AF4}" type="slidenum">
              <a:rPr lang="en-US" sz="1200">
                <a:solidFill>
                  <a:srgbClr val="000000"/>
                </a:solidFill>
                <a:latin typeface="Times New Roman" panose="02020603050405020304" pitchFamily="18" charset="0"/>
              </a:rPr>
              <a:pPr eaLnBrk="1" hangingPunct="1"/>
              <a:t>68</a:t>
            </a:fld>
            <a:endParaRPr lang="en-US" sz="1200">
              <a:solidFill>
                <a:srgbClr val="000000"/>
              </a:solidFill>
              <a:latin typeface="Times New Roman" panose="02020603050405020304" pitchFamily="18" charset="0"/>
            </a:endParaRPr>
          </a:p>
        </p:txBody>
      </p:sp>
      <p:sp>
        <p:nvSpPr>
          <p:cNvPr id="22630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9D5BE934-A074-434A-84D8-B09FF458BFDC}" type="slidenum">
              <a:rPr lang="en-US" sz="1200" smtClean="0">
                <a:solidFill>
                  <a:srgbClr val="000000"/>
                </a:solidFill>
              </a:rPr>
              <a:pPr algn="r" defTabSz="457200" eaLnBrk="1" fontAlgn="base" hangingPunct="1">
                <a:spcBef>
                  <a:spcPct val="0"/>
                </a:spcBef>
                <a:spcAft>
                  <a:spcPct val="0"/>
                </a:spcAft>
                <a:buSzPct val="100000"/>
              </a:pPr>
              <a:t>68</a:t>
            </a:fld>
            <a:endParaRPr lang="en-US" sz="1200" smtClean="0">
              <a:solidFill>
                <a:srgbClr val="000000"/>
              </a:solidFill>
            </a:endParaRPr>
          </a:p>
        </p:txBody>
      </p:sp>
      <p:sp>
        <p:nvSpPr>
          <p:cNvPr id="22630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2630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849885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3A801373-A72E-4A13-981C-19805D31887C}" type="slidenum">
              <a:rPr lang="en-US" sz="1200">
                <a:solidFill>
                  <a:srgbClr val="000000"/>
                </a:solidFill>
                <a:latin typeface="Times New Roman" panose="02020603050405020304" pitchFamily="18" charset="0"/>
              </a:rPr>
              <a:pPr eaLnBrk="1" hangingPunct="1"/>
              <a:t>69</a:t>
            </a:fld>
            <a:endParaRPr lang="en-US" sz="1200">
              <a:solidFill>
                <a:srgbClr val="000000"/>
              </a:solidFill>
              <a:latin typeface="Times New Roman" panose="02020603050405020304" pitchFamily="18" charset="0"/>
            </a:endParaRPr>
          </a:p>
        </p:txBody>
      </p:sp>
      <p:sp>
        <p:nvSpPr>
          <p:cNvPr id="22732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6E4011BC-CF71-440C-B9EE-C6B218B78829}" type="slidenum">
              <a:rPr lang="en-US" sz="1200" smtClean="0">
                <a:solidFill>
                  <a:srgbClr val="000000"/>
                </a:solidFill>
              </a:rPr>
              <a:pPr algn="r" defTabSz="457200" eaLnBrk="1" fontAlgn="base" hangingPunct="1">
                <a:spcBef>
                  <a:spcPct val="0"/>
                </a:spcBef>
                <a:spcAft>
                  <a:spcPct val="0"/>
                </a:spcAft>
                <a:buSzPct val="100000"/>
              </a:pPr>
              <a:t>69</a:t>
            </a:fld>
            <a:endParaRPr lang="en-US" sz="1200" smtClean="0">
              <a:solidFill>
                <a:srgbClr val="000000"/>
              </a:solidFill>
            </a:endParaRPr>
          </a:p>
        </p:txBody>
      </p:sp>
      <p:sp>
        <p:nvSpPr>
          <p:cNvPr id="22733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2733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4210059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58AAF96A-6A67-45E3-B02C-706608C84500}" type="slidenum">
              <a:rPr lang="en-US" sz="1200">
                <a:solidFill>
                  <a:srgbClr val="000000"/>
                </a:solidFill>
                <a:latin typeface="Times New Roman" panose="02020603050405020304" pitchFamily="18" charset="0"/>
              </a:rPr>
              <a:pPr eaLnBrk="1" hangingPunct="1"/>
              <a:t>70</a:t>
            </a:fld>
            <a:endParaRPr lang="en-US" sz="1200">
              <a:solidFill>
                <a:srgbClr val="000000"/>
              </a:solidFill>
              <a:latin typeface="Times New Roman" panose="02020603050405020304" pitchFamily="18" charset="0"/>
            </a:endParaRPr>
          </a:p>
        </p:txBody>
      </p:sp>
      <p:sp>
        <p:nvSpPr>
          <p:cNvPr id="22835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73A0D8A9-7E4F-4694-8EB5-5E0E2C7A66D2}" type="slidenum">
              <a:rPr lang="en-US" sz="1200" smtClean="0">
                <a:solidFill>
                  <a:srgbClr val="000000"/>
                </a:solidFill>
              </a:rPr>
              <a:pPr algn="r" defTabSz="457200" eaLnBrk="1" fontAlgn="base" hangingPunct="1">
                <a:spcBef>
                  <a:spcPct val="0"/>
                </a:spcBef>
                <a:spcAft>
                  <a:spcPct val="0"/>
                </a:spcAft>
                <a:buSzPct val="100000"/>
              </a:pPr>
              <a:t>70</a:t>
            </a:fld>
            <a:endParaRPr lang="en-US" sz="1200" smtClean="0">
              <a:solidFill>
                <a:srgbClr val="000000"/>
              </a:solidFill>
            </a:endParaRPr>
          </a:p>
        </p:txBody>
      </p:sp>
      <p:sp>
        <p:nvSpPr>
          <p:cNvPr id="22835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2835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924612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453CE046-B08C-4DEE-B32A-069921471850}" type="slidenum">
              <a:rPr lang="en-US" sz="1200">
                <a:solidFill>
                  <a:srgbClr val="000000"/>
                </a:solidFill>
                <a:latin typeface="Times New Roman" panose="02020603050405020304" pitchFamily="18" charset="0"/>
              </a:rPr>
              <a:pPr eaLnBrk="1" hangingPunct="1"/>
              <a:t>71</a:t>
            </a:fld>
            <a:endParaRPr lang="en-US" sz="1200">
              <a:solidFill>
                <a:srgbClr val="000000"/>
              </a:solidFill>
              <a:latin typeface="Times New Roman" panose="02020603050405020304" pitchFamily="18" charset="0"/>
            </a:endParaRPr>
          </a:p>
        </p:txBody>
      </p:sp>
      <p:sp>
        <p:nvSpPr>
          <p:cNvPr id="22937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3AA4C5C1-2BF8-4163-9DCC-A88E86CDE02C}" type="slidenum">
              <a:rPr lang="en-US" sz="1200" smtClean="0">
                <a:solidFill>
                  <a:srgbClr val="000000"/>
                </a:solidFill>
              </a:rPr>
              <a:pPr algn="r" defTabSz="457200" eaLnBrk="1" fontAlgn="base" hangingPunct="1">
                <a:spcBef>
                  <a:spcPct val="0"/>
                </a:spcBef>
                <a:spcAft>
                  <a:spcPct val="0"/>
                </a:spcAft>
                <a:buSzPct val="100000"/>
              </a:pPr>
              <a:t>71</a:t>
            </a:fld>
            <a:endParaRPr lang="en-US" sz="1200" smtClean="0">
              <a:solidFill>
                <a:srgbClr val="000000"/>
              </a:solidFill>
            </a:endParaRPr>
          </a:p>
        </p:txBody>
      </p:sp>
      <p:sp>
        <p:nvSpPr>
          <p:cNvPr id="22937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2937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2479906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DCDA85D8-D26F-41BB-99EB-E19DE5E27606}" type="slidenum">
              <a:rPr lang="en-US" sz="1200">
                <a:solidFill>
                  <a:srgbClr val="000000"/>
                </a:solidFill>
                <a:latin typeface="Times New Roman" panose="02020603050405020304" pitchFamily="18" charset="0"/>
              </a:rPr>
              <a:pPr eaLnBrk="1" hangingPunct="1"/>
              <a:t>72</a:t>
            </a:fld>
            <a:endParaRPr lang="en-US" sz="1200">
              <a:solidFill>
                <a:srgbClr val="000000"/>
              </a:solidFill>
              <a:latin typeface="Times New Roman" panose="02020603050405020304" pitchFamily="18" charset="0"/>
            </a:endParaRPr>
          </a:p>
        </p:txBody>
      </p:sp>
      <p:sp>
        <p:nvSpPr>
          <p:cNvPr id="23040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A8B7126E-C1AF-4E2D-A60C-B969B6047DF6}" type="slidenum">
              <a:rPr lang="en-US" sz="1200" smtClean="0">
                <a:solidFill>
                  <a:srgbClr val="000000"/>
                </a:solidFill>
              </a:rPr>
              <a:pPr algn="r" defTabSz="457200" eaLnBrk="1" fontAlgn="base" hangingPunct="1">
                <a:spcBef>
                  <a:spcPct val="0"/>
                </a:spcBef>
                <a:spcAft>
                  <a:spcPct val="0"/>
                </a:spcAft>
                <a:buSzPct val="100000"/>
              </a:pPr>
              <a:t>72</a:t>
            </a:fld>
            <a:endParaRPr lang="en-US" sz="1200" smtClean="0">
              <a:solidFill>
                <a:srgbClr val="000000"/>
              </a:solidFill>
            </a:endParaRPr>
          </a:p>
        </p:txBody>
      </p:sp>
      <p:sp>
        <p:nvSpPr>
          <p:cNvPr id="23040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040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549894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09D6D302-710B-4FD4-9F23-0353288592AD}" type="slidenum">
              <a:rPr lang="en-US" sz="1200">
                <a:solidFill>
                  <a:srgbClr val="000000"/>
                </a:solidFill>
                <a:latin typeface="Times New Roman" panose="02020603050405020304" pitchFamily="18" charset="0"/>
              </a:rPr>
              <a:pPr eaLnBrk="1" hangingPunct="1"/>
              <a:t>6</a:t>
            </a:fld>
            <a:endParaRPr lang="en-US" sz="1200">
              <a:solidFill>
                <a:srgbClr val="000000"/>
              </a:solidFill>
              <a:latin typeface="Times New Roman" panose="02020603050405020304" pitchFamily="18" charset="0"/>
            </a:endParaRPr>
          </a:p>
        </p:txBody>
      </p:sp>
      <p:sp>
        <p:nvSpPr>
          <p:cNvPr id="7171" name="Text Box 1"/>
          <p:cNvSpPr txBox="1">
            <a:spLocks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5FDCB258-7A7F-4926-B132-45C9997A1897}" type="slidenum">
              <a:rPr lang="en-US" sz="1200">
                <a:solidFill>
                  <a:srgbClr val="000000"/>
                </a:solidFill>
              </a:rPr>
              <a:pPr algn="r" defTabSz="457200" eaLnBrk="1" fontAlgn="base" hangingPunct="1">
                <a:spcBef>
                  <a:spcPct val="0"/>
                </a:spcBef>
                <a:spcAft>
                  <a:spcPct val="0"/>
                </a:spcAft>
                <a:buSzPct val="100000"/>
              </a:pPr>
              <a:t>6</a:t>
            </a:fld>
            <a:endParaRPr lang="en-US" sz="1200">
              <a:solidFill>
                <a:srgbClr val="000000"/>
              </a:solidFill>
            </a:endParaRPr>
          </a:p>
        </p:txBody>
      </p:sp>
      <p:sp>
        <p:nvSpPr>
          <p:cNvPr id="7172" name="Rectangle 2"/>
          <p:cNvSpPr>
            <a:spLocks noGrp="1" noRot="1" noChangeAspect="1" noChangeArrowheads="1" noTextEdit="1"/>
          </p:cNvSpPr>
          <p:nvPr>
            <p:ph type="sldImg"/>
          </p:nvPr>
        </p:nvSpPr>
        <p:spPr>
          <a:xfrm>
            <a:off x="2286000" y="514350"/>
            <a:ext cx="4572000" cy="2571750"/>
          </a:xfrm>
          <a:solidFill>
            <a:srgbClr val="FFFFFF"/>
          </a:solidFill>
          <a:ln/>
        </p:spPr>
      </p:sp>
      <p:sp>
        <p:nvSpPr>
          <p:cNvPr id="7173"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anose="020B0604020202020204" pitchFamily="34" charset="0"/>
            </a:endParaRPr>
          </a:p>
        </p:txBody>
      </p:sp>
    </p:spTree>
    <p:extLst>
      <p:ext uri="{BB962C8B-B14F-4D97-AF65-F5344CB8AC3E}">
        <p14:creationId xmlns:p14="http://schemas.microsoft.com/office/powerpoint/2010/main" val="2527360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F8B453D4-C508-4C89-8F7B-55FB70691BD9}" type="slidenum">
              <a:rPr lang="en-US" sz="1200">
                <a:solidFill>
                  <a:srgbClr val="000000"/>
                </a:solidFill>
                <a:latin typeface="Times New Roman" panose="02020603050405020304" pitchFamily="18" charset="0"/>
              </a:rPr>
              <a:pPr eaLnBrk="1" hangingPunct="1"/>
              <a:t>73</a:t>
            </a:fld>
            <a:endParaRPr lang="en-US" sz="1200">
              <a:solidFill>
                <a:srgbClr val="000000"/>
              </a:solidFill>
              <a:latin typeface="Times New Roman" panose="02020603050405020304" pitchFamily="18" charset="0"/>
            </a:endParaRPr>
          </a:p>
        </p:txBody>
      </p:sp>
      <p:sp>
        <p:nvSpPr>
          <p:cNvPr id="23142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6E9B097C-1BE0-457B-A5E1-74DE220BEF93}" type="slidenum">
              <a:rPr lang="en-US" sz="1200" smtClean="0">
                <a:solidFill>
                  <a:srgbClr val="000000"/>
                </a:solidFill>
              </a:rPr>
              <a:pPr algn="r" defTabSz="457200" eaLnBrk="1" fontAlgn="base" hangingPunct="1">
                <a:spcBef>
                  <a:spcPct val="0"/>
                </a:spcBef>
                <a:spcAft>
                  <a:spcPct val="0"/>
                </a:spcAft>
                <a:buSzPct val="100000"/>
              </a:pPr>
              <a:t>73</a:t>
            </a:fld>
            <a:endParaRPr lang="en-US" sz="1200" smtClean="0">
              <a:solidFill>
                <a:srgbClr val="000000"/>
              </a:solidFill>
            </a:endParaRPr>
          </a:p>
        </p:txBody>
      </p:sp>
      <p:sp>
        <p:nvSpPr>
          <p:cNvPr id="23142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142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6787159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6A75DC63-C68D-4F60-B09F-870D55A56CCA}" type="slidenum">
              <a:rPr lang="en-US" sz="1200">
                <a:solidFill>
                  <a:srgbClr val="000000"/>
                </a:solidFill>
                <a:latin typeface="Times New Roman" panose="02020603050405020304" pitchFamily="18" charset="0"/>
              </a:rPr>
              <a:pPr eaLnBrk="1" hangingPunct="1"/>
              <a:t>74</a:t>
            </a:fld>
            <a:endParaRPr lang="en-US" sz="1200">
              <a:solidFill>
                <a:srgbClr val="000000"/>
              </a:solidFill>
              <a:latin typeface="Times New Roman" panose="02020603050405020304" pitchFamily="18" charset="0"/>
            </a:endParaRPr>
          </a:p>
        </p:txBody>
      </p:sp>
      <p:sp>
        <p:nvSpPr>
          <p:cNvPr id="23244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824A7E66-A28E-4678-96CF-9DB17858029D}" type="slidenum">
              <a:rPr lang="en-US" sz="1200" smtClean="0">
                <a:solidFill>
                  <a:srgbClr val="000000"/>
                </a:solidFill>
              </a:rPr>
              <a:pPr algn="r" defTabSz="457200" eaLnBrk="1" fontAlgn="base" hangingPunct="1">
                <a:spcBef>
                  <a:spcPct val="0"/>
                </a:spcBef>
                <a:spcAft>
                  <a:spcPct val="0"/>
                </a:spcAft>
                <a:buSzPct val="100000"/>
              </a:pPr>
              <a:t>74</a:t>
            </a:fld>
            <a:endParaRPr lang="en-US" sz="1200" smtClean="0">
              <a:solidFill>
                <a:srgbClr val="000000"/>
              </a:solidFill>
            </a:endParaRPr>
          </a:p>
        </p:txBody>
      </p:sp>
      <p:sp>
        <p:nvSpPr>
          <p:cNvPr id="23245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245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41698352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4B29C81E-B708-4AFE-ABF5-09F8A5B661BD}" type="slidenum">
              <a:rPr lang="en-US" sz="1200">
                <a:solidFill>
                  <a:srgbClr val="000000"/>
                </a:solidFill>
                <a:latin typeface="Times New Roman" panose="02020603050405020304" pitchFamily="18" charset="0"/>
              </a:rPr>
              <a:pPr eaLnBrk="1" hangingPunct="1"/>
              <a:t>75</a:t>
            </a:fld>
            <a:endParaRPr lang="en-US" sz="1200">
              <a:solidFill>
                <a:srgbClr val="000000"/>
              </a:solidFill>
              <a:latin typeface="Times New Roman" panose="02020603050405020304" pitchFamily="18" charset="0"/>
            </a:endParaRPr>
          </a:p>
        </p:txBody>
      </p:sp>
      <p:sp>
        <p:nvSpPr>
          <p:cNvPr id="23347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FD5CBB24-2523-400B-804E-D5FA3EF58043}" type="slidenum">
              <a:rPr lang="en-US" sz="1200" smtClean="0">
                <a:solidFill>
                  <a:srgbClr val="000000"/>
                </a:solidFill>
              </a:rPr>
              <a:pPr algn="r" defTabSz="457200" eaLnBrk="1" fontAlgn="base" hangingPunct="1">
                <a:spcBef>
                  <a:spcPct val="0"/>
                </a:spcBef>
                <a:spcAft>
                  <a:spcPct val="0"/>
                </a:spcAft>
                <a:buSzPct val="100000"/>
              </a:pPr>
              <a:t>75</a:t>
            </a:fld>
            <a:endParaRPr lang="en-US" sz="1200" smtClean="0">
              <a:solidFill>
                <a:srgbClr val="000000"/>
              </a:solidFill>
            </a:endParaRPr>
          </a:p>
        </p:txBody>
      </p:sp>
      <p:sp>
        <p:nvSpPr>
          <p:cNvPr id="23347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347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422171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7C6A10A6-F4D4-41D8-ABA5-3A16A35928DB}" type="slidenum">
              <a:rPr lang="en-US" sz="1200">
                <a:solidFill>
                  <a:srgbClr val="000000"/>
                </a:solidFill>
                <a:latin typeface="Times New Roman" panose="02020603050405020304" pitchFamily="18" charset="0"/>
              </a:rPr>
              <a:pPr eaLnBrk="1" hangingPunct="1"/>
              <a:t>76</a:t>
            </a:fld>
            <a:endParaRPr lang="en-US" sz="1200">
              <a:solidFill>
                <a:srgbClr val="000000"/>
              </a:solidFill>
              <a:latin typeface="Times New Roman" panose="02020603050405020304" pitchFamily="18" charset="0"/>
            </a:endParaRPr>
          </a:p>
        </p:txBody>
      </p:sp>
      <p:sp>
        <p:nvSpPr>
          <p:cNvPr id="23449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F935686D-105A-4298-B45C-F15D155B4749}" type="slidenum">
              <a:rPr lang="en-US" sz="1200" smtClean="0">
                <a:solidFill>
                  <a:srgbClr val="000000"/>
                </a:solidFill>
              </a:rPr>
              <a:pPr algn="r" defTabSz="457200" eaLnBrk="1" fontAlgn="base" hangingPunct="1">
                <a:spcBef>
                  <a:spcPct val="0"/>
                </a:spcBef>
                <a:spcAft>
                  <a:spcPct val="0"/>
                </a:spcAft>
                <a:buSzPct val="100000"/>
              </a:pPr>
              <a:t>76</a:t>
            </a:fld>
            <a:endParaRPr lang="en-US" sz="1200" smtClean="0">
              <a:solidFill>
                <a:srgbClr val="000000"/>
              </a:solidFill>
            </a:endParaRPr>
          </a:p>
        </p:txBody>
      </p:sp>
      <p:sp>
        <p:nvSpPr>
          <p:cNvPr id="23449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449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9584526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620372B9-80F1-4978-929A-15B348E2B91B}" type="slidenum">
              <a:rPr lang="en-US" sz="1200">
                <a:solidFill>
                  <a:srgbClr val="000000"/>
                </a:solidFill>
                <a:latin typeface="Times New Roman" panose="02020603050405020304" pitchFamily="18" charset="0"/>
              </a:rPr>
              <a:pPr eaLnBrk="1" hangingPunct="1"/>
              <a:t>77</a:t>
            </a:fld>
            <a:endParaRPr lang="en-US" sz="1200">
              <a:solidFill>
                <a:srgbClr val="000000"/>
              </a:solidFill>
              <a:latin typeface="Times New Roman" panose="02020603050405020304" pitchFamily="18" charset="0"/>
            </a:endParaRPr>
          </a:p>
        </p:txBody>
      </p:sp>
      <p:sp>
        <p:nvSpPr>
          <p:cNvPr id="23552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777F4BB2-6C51-4D18-AC8B-A771A0C196F6}" type="slidenum">
              <a:rPr lang="en-US" sz="1200" smtClean="0">
                <a:solidFill>
                  <a:srgbClr val="000000"/>
                </a:solidFill>
              </a:rPr>
              <a:pPr algn="r" defTabSz="457200" eaLnBrk="1" fontAlgn="base" hangingPunct="1">
                <a:spcBef>
                  <a:spcPct val="0"/>
                </a:spcBef>
                <a:spcAft>
                  <a:spcPct val="0"/>
                </a:spcAft>
                <a:buSzPct val="100000"/>
              </a:pPr>
              <a:t>77</a:t>
            </a:fld>
            <a:endParaRPr lang="en-US" sz="1200" smtClean="0">
              <a:solidFill>
                <a:srgbClr val="000000"/>
              </a:solidFill>
            </a:endParaRPr>
          </a:p>
        </p:txBody>
      </p:sp>
      <p:sp>
        <p:nvSpPr>
          <p:cNvPr id="23552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552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2237145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F95CD5DA-972D-4684-80F5-2154607D5F02}" type="slidenum">
              <a:rPr lang="en-US" sz="1200">
                <a:solidFill>
                  <a:srgbClr val="000000"/>
                </a:solidFill>
                <a:latin typeface="Times New Roman" panose="02020603050405020304" pitchFamily="18" charset="0"/>
              </a:rPr>
              <a:pPr eaLnBrk="1" hangingPunct="1"/>
              <a:t>78</a:t>
            </a:fld>
            <a:endParaRPr lang="en-US" sz="1200">
              <a:solidFill>
                <a:srgbClr val="000000"/>
              </a:solidFill>
              <a:latin typeface="Times New Roman" panose="02020603050405020304" pitchFamily="18" charset="0"/>
            </a:endParaRPr>
          </a:p>
        </p:txBody>
      </p:sp>
      <p:sp>
        <p:nvSpPr>
          <p:cNvPr id="23654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EFE1078A-794F-4885-8A9D-BD07F91E6BE1}" type="slidenum">
              <a:rPr lang="en-US" sz="1200" smtClean="0">
                <a:solidFill>
                  <a:srgbClr val="000000"/>
                </a:solidFill>
              </a:rPr>
              <a:pPr algn="r" defTabSz="457200" eaLnBrk="1" fontAlgn="base" hangingPunct="1">
                <a:spcBef>
                  <a:spcPct val="0"/>
                </a:spcBef>
                <a:spcAft>
                  <a:spcPct val="0"/>
                </a:spcAft>
                <a:buSzPct val="100000"/>
              </a:pPr>
              <a:t>78</a:t>
            </a:fld>
            <a:endParaRPr lang="en-US" sz="1200" smtClean="0">
              <a:solidFill>
                <a:srgbClr val="000000"/>
              </a:solidFill>
            </a:endParaRPr>
          </a:p>
        </p:txBody>
      </p:sp>
      <p:sp>
        <p:nvSpPr>
          <p:cNvPr id="23654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654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436140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45006376-DEA8-40CE-9599-8BF399F36D95}" type="slidenum">
              <a:rPr lang="en-US" sz="1200">
                <a:solidFill>
                  <a:srgbClr val="000000"/>
                </a:solidFill>
                <a:latin typeface="Times New Roman" panose="02020603050405020304" pitchFamily="18" charset="0"/>
              </a:rPr>
              <a:pPr eaLnBrk="1" hangingPunct="1"/>
              <a:t>79</a:t>
            </a:fld>
            <a:endParaRPr lang="en-US" sz="1200">
              <a:solidFill>
                <a:srgbClr val="000000"/>
              </a:solidFill>
              <a:latin typeface="Times New Roman" panose="02020603050405020304" pitchFamily="18" charset="0"/>
            </a:endParaRPr>
          </a:p>
        </p:txBody>
      </p:sp>
      <p:sp>
        <p:nvSpPr>
          <p:cNvPr id="23756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1E92F125-1885-42D9-89CA-A6797384CD0E}" type="slidenum">
              <a:rPr lang="en-US" sz="1200" smtClean="0">
                <a:solidFill>
                  <a:srgbClr val="000000"/>
                </a:solidFill>
              </a:rPr>
              <a:pPr algn="r" defTabSz="457200" eaLnBrk="1" fontAlgn="base" hangingPunct="1">
                <a:spcBef>
                  <a:spcPct val="0"/>
                </a:spcBef>
                <a:spcAft>
                  <a:spcPct val="0"/>
                </a:spcAft>
                <a:buSzPct val="100000"/>
              </a:pPr>
              <a:t>79</a:t>
            </a:fld>
            <a:endParaRPr lang="en-US" sz="1200" smtClean="0">
              <a:solidFill>
                <a:srgbClr val="000000"/>
              </a:solidFill>
            </a:endParaRPr>
          </a:p>
        </p:txBody>
      </p:sp>
      <p:sp>
        <p:nvSpPr>
          <p:cNvPr id="23757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757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4181471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C3D89606-9AF4-46A6-8870-EF9C9D071459}" type="slidenum">
              <a:rPr lang="en-US" sz="1200">
                <a:solidFill>
                  <a:srgbClr val="000000"/>
                </a:solidFill>
                <a:latin typeface="Times New Roman" panose="02020603050405020304" pitchFamily="18" charset="0"/>
              </a:rPr>
              <a:pPr eaLnBrk="1" hangingPunct="1"/>
              <a:t>80</a:t>
            </a:fld>
            <a:endParaRPr lang="en-US" sz="1200">
              <a:solidFill>
                <a:srgbClr val="000000"/>
              </a:solidFill>
              <a:latin typeface="Times New Roman" panose="02020603050405020304" pitchFamily="18" charset="0"/>
            </a:endParaRPr>
          </a:p>
        </p:txBody>
      </p:sp>
      <p:sp>
        <p:nvSpPr>
          <p:cNvPr id="23859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FD2A0997-22EF-4F60-95F9-D14546CC215A}" type="slidenum">
              <a:rPr lang="en-US" sz="1200" smtClean="0">
                <a:solidFill>
                  <a:srgbClr val="000000"/>
                </a:solidFill>
              </a:rPr>
              <a:pPr algn="r" defTabSz="457200" eaLnBrk="1" fontAlgn="base" hangingPunct="1">
                <a:spcBef>
                  <a:spcPct val="0"/>
                </a:spcBef>
                <a:spcAft>
                  <a:spcPct val="0"/>
                </a:spcAft>
                <a:buSzPct val="100000"/>
              </a:pPr>
              <a:t>80</a:t>
            </a:fld>
            <a:endParaRPr lang="en-US" sz="1200" smtClean="0">
              <a:solidFill>
                <a:srgbClr val="000000"/>
              </a:solidFill>
            </a:endParaRPr>
          </a:p>
        </p:txBody>
      </p:sp>
      <p:sp>
        <p:nvSpPr>
          <p:cNvPr id="23859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859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905698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EBE34E1E-8825-4292-94AB-D824D8353D78}" type="slidenum">
              <a:rPr lang="en-US" sz="1200">
                <a:solidFill>
                  <a:srgbClr val="000000"/>
                </a:solidFill>
                <a:latin typeface="Times New Roman" panose="02020603050405020304" pitchFamily="18" charset="0"/>
              </a:rPr>
              <a:pPr eaLnBrk="1" hangingPunct="1"/>
              <a:t>81</a:t>
            </a:fld>
            <a:endParaRPr lang="en-US" sz="1200">
              <a:solidFill>
                <a:srgbClr val="000000"/>
              </a:solidFill>
              <a:latin typeface="Times New Roman" panose="02020603050405020304" pitchFamily="18" charset="0"/>
            </a:endParaRPr>
          </a:p>
        </p:txBody>
      </p:sp>
      <p:sp>
        <p:nvSpPr>
          <p:cNvPr id="239617" name="Text Box 1"/>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39618" name="Text Box 2"/>
          <p:cNvSpPr txBox="1">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smtClean="0">
              <a:ea typeface="ＭＳ Ｐゴシック" charset="0"/>
            </a:endParaRPr>
          </a:p>
        </p:txBody>
      </p:sp>
    </p:spTree>
    <p:extLst>
      <p:ext uri="{BB962C8B-B14F-4D97-AF65-F5344CB8AC3E}">
        <p14:creationId xmlns:p14="http://schemas.microsoft.com/office/powerpoint/2010/main" val="7037408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EEC760C9-AE04-47CE-920A-03104A0A1FCD}" type="slidenum">
              <a:rPr lang="en-US" sz="1200">
                <a:solidFill>
                  <a:srgbClr val="000000"/>
                </a:solidFill>
                <a:latin typeface="Times New Roman" panose="02020603050405020304" pitchFamily="18" charset="0"/>
              </a:rPr>
              <a:pPr eaLnBrk="1" hangingPunct="1"/>
              <a:t>82</a:t>
            </a:fld>
            <a:endParaRPr lang="en-US" sz="1200">
              <a:solidFill>
                <a:srgbClr val="000000"/>
              </a:solidFill>
              <a:latin typeface="Times New Roman" panose="02020603050405020304" pitchFamily="18" charset="0"/>
            </a:endParaRPr>
          </a:p>
        </p:txBody>
      </p:sp>
      <p:sp>
        <p:nvSpPr>
          <p:cNvPr id="240641" name="Text Box 1"/>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0642" name="Text Box 2"/>
          <p:cNvSpPr txBox="1">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smtClean="0">
              <a:ea typeface="ＭＳ Ｐゴシック" charset="0"/>
            </a:endParaRPr>
          </a:p>
        </p:txBody>
      </p:sp>
    </p:spTree>
    <p:extLst>
      <p:ext uri="{BB962C8B-B14F-4D97-AF65-F5344CB8AC3E}">
        <p14:creationId xmlns:p14="http://schemas.microsoft.com/office/powerpoint/2010/main" val="74063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FA7523B5-6B0E-4B15-BC4C-A0DBF9EEC808}" type="slidenum">
              <a:rPr lang="en-US" sz="1200">
                <a:solidFill>
                  <a:srgbClr val="000000"/>
                </a:solidFill>
                <a:latin typeface="Times New Roman" panose="02020603050405020304" pitchFamily="18" charset="0"/>
              </a:rPr>
              <a:pPr eaLnBrk="1" hangingPunct="1"/>
              <a:t>7</a:t>
            </a:fld>
            <a:endParaRPr lang="en-US" sz="1200">
              <a:solidFill>
                <a:srgbClr val="000000"/>
              </a:solidFill>
              <a:latin typeface="Times New Roman" panose="02020603050405020304" pitchFamily="18" charset="0"/>
            </a:endParaRPr>
          </a:p>
        </p:txBody>
      </p:sp>
      <p:sp>
        <p:nvSpPr>
          <p:cNvPr id="13312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ABD69D09-FAC6-48BB-A4C8-C5EFAB5D5DC7}" type="slidenum">
              <a:rPr lang="en-US" sz="1200">
                <a:solidFill>
                  <a:srgbClr val="000000"/>
                </a:solidFill>
              </a:rPr>
              <a:pPr algn="r" eaLnBrk="1" hangingPunct="1">
                <a:buClrTx/>
                <a:buFontTx/>
                <a:buNone/>
              </a:pPr>
              <a:t>7</a:t>
            </a:fld>
            <a:endParaRPr lang="en-US" sz="1200">
              <a:solidFill>
                <a:srgbClr val="000000"/>
              </a:solidFill>
            </a:endParaRPr>
          </a:p>
        </p:txBody>
      </p:sp>
      <p:sp>
        <p:nvSpPr>
          <p:cNvPr id="13312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3312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9841510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8DBFFE99-6C98-4DF5-B74C-69C2C7830277}" type="slidenum">
              <a:rPr lang="en-US" sz="1200">
                <a:solidFill>
                  <a:srgbClr val="000000"/>
                </a:solidFill>
                <a:latin typeface="Times New Roman" panose="02020603050405020304" pitchFamily="18" charset="0"/>
              </a:rPr>
              <a:pPr eaLnBrk="1" hangingPunct="1"/>
              <a:t>83</a:t>
            </a:fld>
            <a:endParaRPr lang="en-US" sz="1200">
              <a:solidFill>
                <a:srgbClr val="000000"/>
              </a:solidFill>
              <a:latin typeface="Times New Roman" panose="02020603050405020304" pitchFamily="18" charset="0"/>
            </a:endParaRPr>
          </a:p>
        </p:txBody>
      </p:sp>
      <p:sp>
        <p:nvSpPr>
          <p:cNvPr id="24166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73B4890C-C109-4EED-93DD-B8D66E1BCA9C}" type="slidenum">
              <a:rPr lang="en-US" sz="1200" smtClean="0">
                <a:solidFill>
                  <a:srgbClr val="000000"/>
                </a:solidFill>
              </a:rPr>
              <a:pPr algn="r" defTabSz="457200" eaLnBrk="1" fontAlgn="base" hangingPunct="1">
                <a:spcBef>
                  <a:spcPct val="0"/>
                </a:spcBef>
                <a:spcAft>
                  <a:spcPct val="0"/>
                </a:spcAft>
                <a:buSzPct val="100000"/>
              </a:pPr>
              <a:t>83</a:t>
            </a:fld>
            <a:endParaRPr lang="en-US" sz="1200" smtClean="0">
              <a:solidFill>
                <a:srgbClr val="000000"/>
              </a:solidFill>
            </a:endParaRPr>
          </a:p>
        </p:txBody>
      </p:sp>
      <p:sp>
        <p:nvSpPr>
          <p:cNvPr id="24166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166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buClrTx/>
              <a:buFontTx/>
              <a:buNone/>
              <a:defRPr/>
            </a:pPr>
            <a:endParaRPr lang="en-US" smtClean="0">
              <a:cs typeface="Arial Unicode MS" charset="0"/>
            </a:endParaRPr>
          </a:p>
        </p:txBody>
      </p:sp>
    </p:spTree>
    <p:extLst>
      <p:ext uri="{BB962C8B-B14F-4D97-AF65-F5344CB8AC3E}">
        <p14:creationId xmlns:p14="http://schemas.microsoft.com/office/powerpoint/2010/main" val="26193550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12F304A2-58D7-40DC-BCA5-006CBD79571F}" type="slidenum">
              <a:rPr lang="en-US" sz="1200">
                <a:solidFill>
                  <a:srgbClr val="000000"/>
                </a:solidFill>
                <a:latin typeface="Times New Roman" panose="02020603050405020304" pitchFamily="18" charset="0"/>
              </a:rPr>
              <a:pPr eaLnBrk="1" hangingPunct="1"/>
              <a:t>84</a:t>
            </a:fld>
            <a:endParaRPr lang="en-US" sz="1200">
              <a:solidFill>
                <a:srgbClr val="000000"/>
              </a:solidFill>
              <a:latin typeface="Times New Roman" panose="02020603050405020304" pitchFamily="18" charset="0"/>
            </a:endParaRPr>
          </a:p>
        </p:txBody>
      </p:sp>
      <p:sp>
        <p:nvSpPr>
          <p:cNvPr id="24268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BD94CF8A-1B97-4369-921B-DE3846A8BFD7}" type="slidenum">
              <a:rPr lang="en-US" sz="1200" smtClean="0">
                <a:solidFill>
                  <a:srgbClr val="000000"/>
                </a:solidFill>
              </a:rPr>
              <a:pPr algn="r" defTabSz="457200" eaLnBrk="1" fontAlgn="base" hangingPunct="1">
                <a:spcBef>
                  <a:spcPct val="0"/>
                </a:spcBef>
                <a:spcAft>
                  <a:spcPct val="0"/>
                </a:spcAft>
                <a:buSzPct val="100000"/>
              </a:pPr>
              <a:t>84</a:t>
            </a:fld>
            <a:endParaRPr lang="en-US" sz="1200" smtClean="0">
              <a:solidFill>
                <a:srgbClr val="000000"/>
              </a:solidFill>
            </a:endParaRPr>
          </a:p>
        </p:txBody>
      </p:sp>
      <p:sp>
        <p:nvSpPr>
          <p:cNvPr id="24269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269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buClrTx/>
              <a:buFontTx/>
              <a:buNone/>
              <a:defRPr/>
            </a:pPr>
            <a:endParaRPr lang="en-US" smtClean="0">
              <a:cs typeface="Arial Unicode MS" charset="0"/>
            </a:endParaRPr>
          </a:p>
        </p:txBody>
      </p:sp>
    </p:spTree>
    <p:extLst>
      <p:ext uri="{BB962C8B-B14F-4D97-AF65-F5344CB8AC3E}">
        <p14:creationId xmlns:p14="http://schemas.microsoft.com/office/powerpoint/2010/main" val="2318775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D57F98F7-0331-4146-8E4E-6A8124272634}" type="slidenum">
              <a:rPr lang="en-US" sz="1200">
                <a:solidFill>
                  <a:srgbClr val="000000"/>
                </a:solidFill>
                <a:latin typeface="Times New Roman" panose="02020603050405020304" pitchFamily="18" charset="0"/>
              </a:rPr>
              <a:pPr eaLnBrk="1" hangingPunct="1"/>
              <a:t>85</a:t>
            </a:fld>
            <a:endParaRPr lang="en-US" sz="1200">
              <a:solidFill>
                <a:srgbClr val="000000"/>
              </a:solidFill>
              <a:latin typeface="Times New Roman" panose="02020603050405020304" pitchFamily="18" charset="0"/>
            </a:endParaRPr>
          </a:p>
        </p:txBody>
      </p:sp>
      <p:sp>
        <p:nvSpPr>
          <p:cNvPr id="24371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8C042FFB-77C5-4220-8218-2DAF70B6A784}" type="slidenum">
              <a:rPr lang="en-US" sz="1200" smtClean="0">
                <a:solidFill>
                  <a:srgbClr val="000000"/>
                </a:solidFill>
              </a:rPr>
              <a:pPr algn="r" defTabSz="457200" eaLnBrk="1" fontAlgn="base" hangingPunct="1">
                <a:spcBef>
                  <a:spcPct val="0"/>
                </a:spcBef>
                <a:spcAft>
                  <a:spcPct val="0"/>
                </a:spcAft>
                <a:buSzPct val="100000"/>
              </a:pPr>
              <a:t>85</a:t>
            </a:fld>
            <a:endParaRPr lang="en-US" sz="1200" smtClean="0">
              <a:solidFill>
                <a:srgbClr val="000000"/>
              </a:solidFill>
            </a:endParaRPr>
          </a:p>
        </p:txBody>
      </p:sp>
      <p:sp>
        <p:nvSpPr>
          <p:cNvPr id="24371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371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buClrTx/>
              <a:buFontTx/>
              <a:buNone/>
              <a:defRPr/>
            </a:pPr>
            <a:endParaRPr lang="en-US" smtClean="0">
              <a:cs typeface="Arial Unicode MS" charset="0"/>
            </a:endParaRPr>
          </a:p>
        </p:txBody>
      </p:sp>
    </p:spTree>
    <p:extLst>
      <p:ext uri="{BB962C8B-B14F-4D97-AF65-F5344CB8AC3E}">
        <p14:creationId xmlns:p14="http://schemas.microsoft.com/office/powerpoint/2010/main" val="3534001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BCEAEEDE-69AD-4BCE-B0BA-C98704947D77}" type="slidenum">
              <a:rPr lang="en-US" sz="1200">
                <a:solidFill>
                  <a:srgbClr val="000000"/>
                </a:solidFill>
                <a:latin typeface="Times New Roman" panose="02020603050405020304" pitchFamily="18" charset="0"/>
              </a:rPr>
              <a:pPr eaLnBrk="1" hangingPunct="1"/>
              <a:t>86</a:t>
            </a:fld>
            <a:endParaRPr lang="en-US" sz="1200">
              <a:solidFill>
                <a:srgbClr val="000000"/>
              </a:solidFill>
              <a:latin typeface="Times New Roman" panose="02020603050405020304" pitchFamily="18" charset="0"/>
            </a:endParaRPr>
          </a:p>
        </p:txBody>
      </p:sp>
      <p:sp>
        <p:nvSpPr>
          <p:cNvPr id="24473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0312A9E0-B72F-473F-AF0D-250D9356F438}" type="slidenum">
              <a:rPr lang="en-US" sz="1200" smtClean="0">
                <a:solidFill>
                  <a:srgbClr val="000000"/>
                </a:solidFill>
              </a:rPr>
              <a:pPr algn="r" defTabSz="457200" eaLnBrk="1" fontAlgn="base" hangingPunct="1">
                <a:spcBef>
                  <a:spcPct val="0"/>
                </a:spcBef>
                <a:spcAft>
                  <a:spcPct val="0"/>
                </a:spcAft>
                <a:buSzPct val="100000"/>
              </a:pPr>
              <a:t>86</a:t>
            </a:fld>
            <a:endParaRPr lang="en-US" sz="1200" smtClean="0">
              <a:solidFill>
                <a:srgbClr val="000000"/>
              </a:solidFill>
            </a:endParaRPr>
          </a:p>
        </p:txBody>
      </p:sp>
      <p:sp>
        <p:nvSpPr>
          <p:cNvPr id="24473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473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4126410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21AF51E7-3A37-4E28-877D-5A0C1E802AFF}" type="slidenum">
              <a:rPr lang="en-US" sz="1200">
                <a:solidFill>
                  <a:srgbClr val="000000"/>
                </a:solidFill>
                <a:latin typeface="Times New Roman" panose="02020603050405020304" pitchFamily="18" charset="0"/>
              </a:rPr>
              <a:pPr eaLnBrk="1" hangingPunct="1"/>
              <a:t>87</a:t>
            </a:fld>
            <a:endParaRPr lang="en-US" sz="1200">
              <a:solidFill>
                <a:srgbClr val="000000"/>
              </a:solidFill>
              <a:latin typeface="Times New Roman" panose="02020603050405020304" pitchFamily="18" charset="0"/>
            </a:endParaRPr>
          </a:p>
        </p:txBody>
      </p:sp>
      <p:sp>
        <p:nvSpPr>
          <p:cNvPr id="24576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4CEB4344-FA8F-441F-A280-9B27348D12E1}" type="slidenum">
              <a:rPr lang="en-US" sz="1200" smtClean="0">
                <a:solidFill>
                  <a:srgbClr val="000000"/>
                </a:solidFill>
              </a:rPr>
              <a:pPr algn="r" defTabSz="457200" eaLnBrk="1" fontAlgn="base" hangingPunct="1">
                <a:spcBef>
                  <a:spcPct val="0"/>
                </a:spcBef>
                <a:spcAft>
                  <a:spcPct val="0"/>
                </a:spcAft>
                <a:buSzPct val="100000"/>
              </a:pPr>
              <a:t>87</a:t>
            </a:fld>
            <a:endParaRPr lang="en-US" sz="1200" smtClean="0">
              <a:solidFill>
                <a:srgbClr val="000000"/>
              </a:solidFill>
            </a:endParaRPr>
          </a:p>
        </p:txBody>
      </p:sp>
      <p:sp>
        <p:nvSpPr>
          <p:cNvPr id="24576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6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01417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7DB07833-6CC9-4D23-B200-EB03878C1C54}" type="slidenum">
              <a:rPr lang="en-US" sz="1200">
                <a:solidFill>
                  <a:srgbClr val="000000"/>
                </a:solidFill>
                <a:latin typeface="Times New Roman" panose="02020603050405020304" pitchFamily="18" charset="0"/>
              </a:rPr>
              <a:pPr eaLnBrk="1" hangingPunct="1"/>
              <a:t>88</a:t>
            </a:fld>
            <a:endParaRPr lang="en-US" sz="1200">
              <a:solidFill>
                <a:srgbClr val="000000"/>
              </a:solidFill>
              <a:latin typeface="Times New Roman" panose="02020603050405020304" pitchFamily="18" charset="0"/>
            </a:endParaRPr>
          </a:p>
        </p:txBody>
      </p:sp>
      <p:sp>
        <p:nvSpPr>
          <p:cNvPr id="24678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6EF867E9-6211-4D15-B03A-B7D73F32D13D}" type="slidenum">
              <a:rPr lang="en-US" sz="1200" smtClean="0">
                <a:solidFill>
                  <a:srgbClr val="000000"/>
                </a:solidFill>
              </a:rPr>
              <a:pPr algn="r" defTabSz="457200" eaLnBrk="1" fontAlgn="base" hangingPunct="1">
                <a:spcBef>
                  <a:spcPct val="0"/>
                </a:spcBef>
                <a:spcAft>
                  <a:spcPct val="0"/>
                </a:spcAft>
                <a:buSzPct val="100000"/>
              </a:pPr>
              <a:t>88</a:t>
            </a:fld>
            <a:endParaRPr lang="en-US" sz="1200" smtClean="0">
              <a:solidFill>
                <a:srgbClr val="000000"/>
              </a:solidFill>
            </a:endParaRPr>
          </a:p>
        </p:txBody>
      </p:sp>
      <p:sp>
        <p:nvSpPr>
          <p:cNvPr id="24678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678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27861457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8F1613AC-A440-4F33-A7FA-7F88B059A421}" type="slidenum">
              <a:rPr lang="en-US" sz="1200">
                <a:solidFill>
                  <a:srgbClr val="000000"/>
                </a:solidFill>
                <a:latin typeface="Times New Roman" panose="02020603050405020304" pitchFamily="18" charset="0"/>
              </a:rPr>
              <a:pPr eaLnBrk="1" hangingPunct="1"/>
              <a:t>89</a:t>
            </a:fld>
            <a:endParaRPr lang="en-US" sz="1200">
              <a:solidFill>
                <a:srgbClr val="000000"/>
              </a:solidFill>
              <a:latin typeface="Times New Roman" panose="02020603050405020304" pitchFamily="18" charset="0"/>
            </a:endParaRPr>
          </a:p>
        </p:txBody>
      </p:sp>
      <p:sp>
        <p:nvSpPr>
          <p:cNvPr id="24780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EE83F967-0150-40D0-8B29-64D9EBDEC47D}" type="slidenum">
              <a:rPr lang="en-US" sz="1200" smtClean="0">
                <a:solidFill>
                  <a:srgbClr val="000000"/>
                </a:solidFill>
              </a:rPr>
              <a:pPr algn="r" defTabSz="457200" eaLnBrk="1" fontAlgn="base" hangingPunct="1">
                <a:spcBef>
                  <a:spcPct val="0"/>
                </a:spcBef>
                <a:spcAft>
                  <a:spcPct val="0"/>
                </a:spcAft>
                <a:buSzPct val="100000"/>
              </a:pPr>
              <a:t>89</a:t>
            </a:fld>
            <a:endParaRPr lang="en-US" sz="1200" smtClean="0">
              <a:solidFill>
                <a:srgbClr val="000000"/>
              </a:solidFill>
            </a:endParaRPr>
          </a:p>
        </p:txBody>
      </p:sp>
      <p:sp>
        <p:nvSpPr>
          <p:cNvPr id="24781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781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2276667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75A6472D-82FF-4384-8CC8-C17900E7A1D7}" type="slidenum">
              <a:rPr lang="en-US" sz="1200">
                <a:solidFill>
                  <a:srgbClr val="000000"/>
                </a:solidFill>
                <a:latin typeface="Times New Roman" panose="02020603050405020304" pitchFamily="18" charset="0"/>
              </a:rPr>
              <a:pPr eaLnBrk="1" hangingPunct="1"/>
              <a:t>90</a:t>
            </a:fld>
            <a:endParaRPr lang="en-US" sz="1200">
              <a:solidFill>
                <a:srgbClr val="000000"/>
              </a:solidFill>
              <a:latin typeface="Times New Roman" panose="02020603050405020304" pitchFamily="18" charset="0"/>
            </a:endParaRPr>
          </a:p>
        </p:txBody>
      </p:sp>
      <p:sp>
        <p:nvSpPr>
          <p:cNvPr id="24883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5DE92E6A-D635-4084-A0C9-97DCF90A79A4}" type="slidenum">
              <a:rPr lang="en-US" sz="1200" smtClean="0">
                <a:solidFill>
                  <a:srgbClr val="000000"/>
                </a:solidFill>
              </a:rPr>
              <a:pPr algn="r" defTabSz="457200" eaLnBrk="1" fontAlgn="base" hangingPunct="1">
                <a:spcBef>
                  <a:spcPct val="0"/>
                </a:spcBef>
                <a:spcAft>
                  <a:spcPct val="0"/>
                </a:spcAft>
                <a:buSzPct val="100000"/>
              </a:pPr>
              <a:t>90</a:t>
            </a:fld>
            <a:endParaRPr lang="en-US" sz="1200" smtClean="0">
              <a:solidFill>
                <a:srgbClr val="000000"/>
              </a:solidFill>
            </a:endParaRPr>
          </a:p>
        </p:txBody>
      </p:sp>
      <p:sp>
        <p:nvSpPr>
          <p:cNvPr id="24883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883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1670766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06EEE009-F765-4A08-BE3A-BDA9FA3F42D4}" type="slidenum">
              <a:rPr lang="en-US" sz="1200">
                <a:solidFill>
                  <a:srgbClr val="000000"/>
                </a:solidFill>
                <a:latin typeface="Times New Roman" panose="02020603050405020304" pitchFamily="18" charset="0"/>
              </a:rPr>
              <a:pPr eaLnBrk="1" hangingPunct="1"/>
              <a:t>91</a:t>
            </a:fld>
            <a:endParaRPr lang="en-US" sz="1200">
              <a:solidFill>
                <a:srgbClr val="000000"/>
              </a:solidFill>
              <a:latin typeface="Times New Roman" panose="02020603050405020304" pitchFamily="18" charset="0"/>
            </a:endParaRPr>
          </a:p>
        </p:txBody>
      </p:sp>
      <p:sp>
        <p:nvSpPr>
          <p:cNvPr id="24985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1097312C-EABE-46FA-98F7-1AE3CBC068B8}" type="slidenum">
              <a:rPr lang="en-US" sz="1200" smtClean="0">
                <a:solidFill>
                  <a:srgbClr val="000000"/>
                </a:solidFill>
              </a:rPr>
              <a:pPr algn="r" defTabSz="457200" eaLnBrk="1" fontAlgn="base" hangingPunct="1">
                <a:spcBef>
                  <a:spcPct val="0"/>
                </a:spcBef>
                <a:spcAft>
                  <a:spcPct val="0"/>
                </a:spcAft>
                <a:buSzPct val="100000"/>
              </a:pPr>
              <a:t>91</a:t>
            </a:fld>
            <a:endParaRPr lang="en-US" sz="1200" smtClean="0">
              <a:solidFill>
                <a:srgbClr val="000000"/>
              </a:solidFill>
            </a:endParaRPr>
          </a:p>
        </p:txBody>
      </p:sp>
      <p:sp>
        <p:nvSpPr>
          <p:cNvPr id="24985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985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28994635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068222AF-054C-41E0-8B5E-B60F7A3EC957}" type="slidenum">
              <a:rPr lang="en-US" sz="1200">
                <a:solidFill>
                  <a:srgbClr val="000000"/>
                </a:solidFill>
                <a:latin typeface="Times New Roman" panose="02020603050405020304" pitchFamily="18" charset="0"/>
              </a:rPr>
              <a:pPr eaLnBrk="1" hangingPunct="1"/>
              <a:t>92</a:t>
            </a:fld>
            <a:endParaRPr lang="en-US" sz="1200">
              <a:solidFill>
                <a:srgbClr val="000000"/>
              </a:solidFill>
              <a:latin typeface="Times New Roman" panose="02020603050405020304" pitchFamily="18" charset="0"/>
            </a:endParaRPr>
          </a:p>
        </p:txBody>
      </p:sp>
      <p:sp>
        <p:nvSpPr>
          <p:cNvPr id="25088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00B93F9A-885F-49C7-AF85-D39D5C42D42B}" type="slidenum">
              <a:rPr lang="en-US" sz="1200" smtClean="0">
                <a:solidFill>
                  <a:srgbClr val="000000"/>
                </a:solidFill>
              </a:rPr>
              <a:pPr algn="r" defTabSz="457200" eaLnBrk="1" fontAlgn="base" hangingPunct="1">
                <a:spcBef>
                  <a:spcPct val="0"/>
                </a:spcBef>
                <a:spcAft>
                  <a:spcPct val="0"/>
                </a:spcAft>
                <a:buSzPct val="100000"/>
              </a:pPr>
              <a:t>92</a:t>
            </a:fld>
            <a:endParaRPr lang="en-US" sz="1200" smtClean="0">
              <a:solidFill>
                <a:srgbClr val="000000"/>
              </a:solidFill>
            </a:endParaRPr>
          </a:p>
        </p:txBody>
      </p:sp>
      <p:sp>
        <p:nvSpPr>
          <p:cNvPr id="250882"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50883"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buClrTx/>
              <a:buFontTx/>
              <a:buNone/>
              <a:defRPr/>
            </a:pPr>
            <a:endParaRPr lang="en-US" smtClean="0">
              <a:cs typeface="Arial Unicode MS" charset="0"/>
            </a:endParaRPr>
          </a:p>
        </p:txBody>
      </p:sp>
    </p:spTree>
    <p:extLst>
      <p:ext uri="{BB962C8B-B14F-4D97-AF65-F5344CB8AC3E}">
        <p14:creationId xmlns:p14="http://schemas.microsoft.com/office/powerpoint/2010/main" val="324939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09D6D302-710B-4FD4-9F23-0353288592AD}" type="slidenum">
              <a:rPr lang="en-US" sz="1200">
                <a:solidFill>
                  <a:srgbClr val="000000"/>
                </a:solidFill>
                <a:latin typeface="Times New Roman" panose="02020603050405020304" pitchFamily="18" charset="0"/>
              </a:rPr>
              <a:pPr eaLnBrk="1" hangingPunct="1"/>
              <a:t>10</a:t>
            </a:fld>
            <a:endParaRPr lang="en-US" sz="1200">
              <a:solidFill>
                <a:srgbClr val="000000"/>
              </a:solidFill>
              <a:latin typeface="Times New Roman" panose="02020603050405020304" pitchFamily="18" charset="0"/>
            </a:endParaRPr>
          </a:p>
        </p:txBody>
      </p:sp>
      <p:sp>
        <p:nvSpPr>
          <p:cNvPr id="7171" name="Text Box 1"/>
          <p:cNvSpPr txBox="1">
            <a:spLocks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5FDCB258-7A7F-4926-B132-45C9997A1897}" type="slidenum">
              <a:rPr lang="en-US" sz="1200">
                <a:solidFill>
                  <a:srgbClr val="000000"/>
                </a:solidFill>
              </a:rPr>
              <a:pPr algn="r" defTabSz="457200" eaLnBrk="1" fontAlgn="base" hangingPunct="1">
                <a:spcBef>
                  <a:spcPct val="0"/>
                </a:spcBef>
                <a:spcAft>
                  <a:spcPct val="0"/>
                </a:spcAft>
                <a:buSzPct val="100000"/>
              </a:pPr>
              <a:t>10</a:t>
            </a:fld>
            <a:endParaRPr lang="en-US" sz="1200">
              <a:solidFill>
                <a:srgbClr val="000000"/>
              </a:solidFill>
            </a:endParaRPr>
          </a:p>
        </p:txBody>
      </p:sp>
      <p:sp>
        <p:nvSpPr>
          <p:cNvPr id="7172" name="Rectangle 2"/>
          <p:cNvSpPr>
            <a:spLocks noGrp="1" noRot="1" noChangeAspect="1" noChangeArrowheads="1" noTextEdit="1"/>
          </p:cNvSpPr>
          <p:nvPr>
            <p:ph type="sldImg"/>
          </p:nvPr>
        </p:nvSpPr>
        <p:spPr>
          <a:xfrm>
            <a:off x="2286000" y="514350"/>
            <a:ext cx="4572000" cy="2571750"/>
          </a:xfrm>
          <a:solidFill>
            <a:srgbClr val="FFFFFF"/>
          </a:solidFill>
          <a:ln/>
        </p:spPr>
      </p:sp>
      <p:sp>
        <p:nvSpPr>
          <p:cNvPr id="7173"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anose="020B0604020202020204" pitchFamily="34" charset="0"/>
            </a:endParaRPr>
          </a:p>
        </p:txBody>
      </p:sp>
    </p:spTree>
    <p:extLst>
      <p:ext uri="{BB962C8B-B14F-4D97-AF65-F5344CB8AC3E}">
        <p14:creationId xmlns:p14="http://schemas.microsoft.com/office/powerpoint/2010/main" val="10167770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36656588-52B2-4DBF-AB02-BD6122E863D3}" type="slidenum">
              <a:rPr lang="en-US" sz="1200">
                <a:solidFill>
                  <a:srgbClr val="000000"/>
                </a:solidFill>
                <a:latin typeface="Times New Roman" panose="02020603050405020304" pitchFamily="18" charset="0"/>
              </a:rPr>
              <a:pPr eaLnBrk="1" hangingPunct="1"/>
              <a:t>93</a:t>
            </a:fld>
            <a:endParaRPr lang="en-US" sz="1200">
              <a:solidFill>
                <a:srgbClr val="000000"/>
              </a:solidFill>
              <a:latin typeface="Times New Roman" panose="02020603050405020304" pitchFamily="18" charset="0"/>
            </a:endParaRPr>
          </a:p>
        </p:txBody>
      </p:sp>
      <p:sp>
        <p:nvSpPr>
          <p:cNvPr id="25190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14E9FA67-2C6B-45EB-A381-13CEA2CB2CE7}" type="slidenum">
              <a:rPr lang="en-US" sz="1200" smtClean="0">
                <a:solidFill>
                  <a:srgbClr val="000000"/>
                </a:solidFill>
              </a:rPr>
              <a:pPr algn="r" defTabSz="457200" eaLnBrk="1" fontAlgn="base" hangingPunct="1">
                <a:spcBef>
                  <a:spcPct val="0"/>
                </a:spcBef>
                <a:spcAft>
                  <a:spcPct val="0"/>
                </a:spcAft>
                <a:buSzPct val="100000"/>
              </a:pPr>
              <a:t>93</a:t>
            </a:fld>
            <a:endParaRPr lang="en-US" sz="1200" smtClean="0">
              <a:solidFill>
                <a:srgbClr val="000000"/>
              </a:solidFill>
            </a:endParaRPr>
          </a:p>
        </p:txBody>
      </p:sp>
      <p:sp>
        <p:nvSpPr>
          <p:cNvPr id="25190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5190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buClrTx/>
              <a:buFontTx/>
              <a:buNone/>
              <a:defRPr/>
            </a:pPr>
            <a:endParaRPr lang="en-US" smtClean="0">
              <a:cs typeface="Arial Unicode MS" charset="0"/>
            </a:endParaRPr>
          </a:p>
        </p:txBody>
      </p:sp>
    </p:spTree>
    <p:extLst>
      <p:ext uri="{BB962C8B-B14F-4D97-AF65-F5344CB8AC3E}">
        <p14:creationId xmlns:p14="http://schemas.microsoft.com/office/powerpoint/2010/main" val="37255870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4DE57016-2807-4537-9AD0-0B2023CCAB69}" type="slidenum">
              <a:rPr lang="en-US" sz="1200">
                <a:solidFill>
                  <a:srgbClr val="000000"/>
                </a:solidFill>
                <a:latin typeface="Times New Roman" panose="02020603050405020304" pitchFamily="18" charset="0"/>
              </a:rPr>
              <a:pPr eaLnBrk="1" hangingPunct="1"/>
              <a:t>94</a:t>
            </a:fld>
            <a:endParaRPr lang="en-US" sz="1200">
              <a:solidFill>
                <a:srgbClr val="000000"/>
              </a:solidFill>
              <a:latin typeface="Times New Roman" panose="02020603050405020304" pitchFamily="18" charset="0"/>
            </a:endParaRPr>
          </a:p>
        </p:txBody>
      </p:sp>
      <p:sp>
        <p:nvSpPr>
          <p:cNvPr id="25292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73F03F02-F169-4C66-B361-7D325612D09F}" type="slidenum">
              <a:rPr lang="en-US" sz="1200" smtClean="0">
                <a:solidFill>
                  <a:srgbClr val="000000"/>
                </a:solidFill>
              </a:rPr>
              <a:pPr algn="r" defTabSz="457200" eaLnBrk="1" fontAlgn="base" hangingPunct="1">
                <a:spcBef>
                  <a:spcPct val="0"/>
                </a:spcBef>
                <a:spcAft>
                  <a:spcPct val="0"/>
                </a:spcAft>
                <a:buSzPct val="100000"/>
              </a:pPr>
              <a:t>94</a:t>
            </a:fld>
            <a:endParaRPr lang="en-US" sz="1200" smtClean="0">
              <a:solidFill>
                <a:srgbClr val="000000"/>
              </a:solidFill>
            </a:endParaRPr>
          </a:p>
        </p:txBody>
      </p:sp>
      <p:sp>
        <p:nvSpPr>
          <p:cNvPr id="252930"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52931"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9688686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FE81BFE4-0BA2-4AB3-AA64-87AEFC7B2D47}" type="slidenum">
              <a:rPr lang="en-US" sz="1200">
                <a:solidFill>
                  <a:srgbClr val="000000"/>
                </a:solidFill>
                <a:latin typeface="Times New Roman" panose="02020603050405020304" pitchFamily="18" charset="0"/>
              </a:rPr>
              <a:pPr eaLnBrk="1" hangingPunct="1"/>
              <a:t>95</a:t>
            </a:fld>
            <a:endParaRPr lang="en-US" sz="1200">
              <a:solidFill>
                <a:srgbClr val="000000"/>
              </a:solidFill>
              <a:latin typeface="Times New Roman" panose="02020603050405020304" pitchFamily="18" charset="0"/>
            </a:endParaRPr>
          </a:p>
        </p:txBody>
      </p:sp>
      <p:sp>
        <p:nvSpPr>
          <p:cNvPr id="25395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1A3146B4-E601-43EE-BFCF-1528D3E3F61A}" type="slidenum">
              <a:rPr lang="en-US" sz="1200" smtClean="0">
                <a:solidFill>
                  <a:srgbClr val="000000"/>
                </a:solidFill>
              </a:rPr>
              <a:pPr algn="r" defTabSz="457200" eaLnBrk="1" fontAlgn="base" hangingPunct="1">
                <a:spcBef>
                  <a:spcPct val="0"/>
                </a:spcBef>
                <a:spcAft>
                  <a:spcPct val="0"/>
                </a:spcAft>
                <a:buSzPct val="100000"/>
              </a:pPr>
              <a:t>95</a:t>
            </a:fld>
            <a:endParaRPr lang="en-US" sz="1200" smtClean="0">
              <a:solidFill>
                <a:srgbClr val="000000"/>
              </a:solidFill>
            </a:endParaRPr>
          </a:p>
        </p:txBody>
      </p:sp>
      <p:sp>
        <p:nvSpPr>
          <p:cNvPr id="253954"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53955"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40745940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3E4385DE-860A-4FFD-AF13-3F0A3AE4343B}" type="slidenum">
              <a:rPr lang="en-US" sz="1200">
                <a:solidFill>
                  <a:srgbClr val="000000"/>
                </a:solidFill>
                <a:latin typeface="Times New Roman" panose="02020603050405020304" pitchFamily="18" charset="0"/>
              </a:rPr>
              <a:pPr eaLnBrk="1" hangingPunct="1"/>
              <a:t>96</a:t>
            </a:fld>
            <a:endParaRPr lang="en-US" sz="1200">
              <a:solidFill>
                <a:srgbClr val="000000"/>
              </a:solidFill>
              <a:latin typeface="Times New Roman" panose="02020603050405020304" pitchFamily="18" charset="0"/>
            </a:endParaRPr>
          </a:p>
        </p:txBody>
      </p:sp>
      <p:sp>
        <p:nvSpPr>
          <p:cNvPr id="25497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5F01BBA3-A07F-4A7B-97E1-2CB48BD81365}" type="slidenum">
              <a:rPr lang="en-US" sz="1200" smtClean="0">
                <a:solidFill>
                  <a:srgbClr val="000000"/>
                </a:solidFill>
              </a:rPr>
              <a:pPr algn="r" defTabSz="457200" eaLnBrk="1" fontAlgn="base" hangingPunct="1">
                <a:spcBef>
                  <a:spcPct val="0"/>
                </a:spcBef>
                <a:spcAft>
                  <a:spcPct val="0"/>
                </a:spcAft>
                <a:buSzPct val="100000"/>
              </a:pPr>
              <a:t>96</a:t>
            </a:fld>
            <a:endParaRPr lang="en-US" sz="1200" smtClean="0">
              <a:solidFill>
                <a:srgbClr val="000000"/>
              </a:solidFill>
            </a:endParaRPr>
          </a:p>
        </p:txBody>
      </p:sp>
      <p:sp>
        <p:nvSpPr>
          <p:cNvPr id="254978"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54979"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buClrTx/>
              <a:buFontTx/>
              <a:buNone/>
              <a:defRPr/>
            </a:pPr>
            <a:endParaRPr lang="en-GB" smtClean="0">
              <a:latin typeface="Arial" charset="0"/>
              <a:cs typeface="ＭＳ Ｐゴシック" charset="0"/>
            </a:endParaRPr>
          </a:p>
        </p:txBody>
      </p:sp>
    </p:spTree>
    <p:extLst>
      <p:ext uri="{BB962C8B-B14F-4D97-AF65-F5344CB8AC3E}">
        <p14:creationId xmlns:p14="http://schemas.microsoft.com/office/powerpoint/2010/main" val="3556394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chemeClr val="bg1"/>
                </a:solidFill>
                <a:latin typeface="Arial" panose="020B0604020202020204" pitchFamily="34" charset="0"/>
                <a:ea typeface="MS PGothic" panose="020B0600070205080204" pitchFamily="34" charset="-128"/>
              </a:defRPr>
            </a:lvl9pPr>
          </a:lstStyle>
          <a:p>
            <a:pPr eaLnBrk="1" hangingPunct="1"/>
            <a:fld id="{09D6D302-710B-4FD4-9F23-0353288592AD}" type="slidenum">
              <a:rPr lang="en-US" sz="1200">
                <a:solidFill>
                  <a:srgbClr val="000000"/>
                </a:solidFill>
                <a:latin typeface="Times New Roman" panose="02020603050405020304" pitchFamily="18" charset="0"/>
              </a:rPr>
              <a:pPr eaLnBrk="1" hangingPunct="1"/>
              <a:t>11</a:t>
            </a:fld>
            <a:endParaRPr lang="en-US" sz="1200">
              <a:solidFill>
                <a:srgbClr val="000000"/>
              </a:solidFill>
              <a:latin typeface="Times New Roman" panose="02020603050405020304" pitchFamily="18" charset="0"/>
            </a:endParaRPr>
          </a:p>
        </p:txBody>
      </p:sp>
      <p:sp>
        <p:nvSpPr>
          <p:cNvPr id="7171" name="Text Box 1"/>
          <p:cNvSpPr txBox="1">
            <a:spLocks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fld id="{5FDCB258-7A7F-4926-B132-45C9997A1897}" type="slidenum">
              <a:rPr lang="en-US" sz="1200">
                <a:solidFill>
                  <a:srgbClr val="000000"/>
                </a:solidFill>
              </a:rPr>
              <a:pPr algn="r" defTabSz="457200" eaLnBrk="1" fontAlgn="base" hangingPunct="1">
                <a:spcBef>
                  <a:spcPct val="0"/>
                </a:spcBef>
                <a:spcAft>
                  <a:spcPct val="0"/>
                </a:spcAft>
                <a:buSzPct val="100000"/>
              </a:pPr>
              <a:t>11</a:t>
            </a:fld>
            <a:endParaRPr lang="en-US" sz="1200">
              <a:solidFill>
                <a:srgbClr val="000000"/>
              </a:solidFill>
            </a:endParaRPr>
          </a:p>
        </p:txBody>
      </p:sp>
      <p:sp>
        <p:nvSpPr>
          <p:cNvPr id="7172" name="Rectangle 2"/>
          <p:cNvSpPr>
            <a:spLocks noGrp="1" noRot="1" noChangeAspect="1" noChangeArrowheads="1" noTextEdit="1"/>
          </p:cNvSpPr>
          <p:nvPr>
            <p:ph type="sldImg"/>
          </p:nvPr>
        </p:nvSpPr>
        <p:spPr>
          <a:xfrm>
            <a:off x="2286000" y="514350"/>
            <a:ext cx="4572000" cy="2571750"/>
          </a:xfrm>
          <a:solidFill>
            <a:srgbClr val="FFFFFF"/>
          </a:solidFill>
          <a:ln/>
        </p:spPr>
      </p:sp>
      <p:sp>
        <p:nvSpPr>
          <p:cNvPr id="7173"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anose="020B0604020202020204" pitchFamily="34" charset="0"/>
            </a:endParaRPr>
          </a:p>
        </p:txBody>
      </p:sp>
    </p:spTree>
    <p:extLst>
      <p:ext uri="{BB962C8B-B14F-4D97-AF65-F5344CB8AC3E}">
        <p14:creationId xmlns:p14="http://schemas.microsoft.com/office/powerpoint/2010/main" val="286517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8435DB88-EBE7-4A0C-8CD7-E28ED78EB6E9}" type="slidenum">
              <a:rPr lang="en-US" sz="1200">
                <a:solidFill>
                  <a:srgbClr val="000000"/>
                </a:solidFill>
                <a:latin typeface="Times New Roman" panose="02020603050405020304" pitchFamily="18" charset="0"/>
              </a:rPr>
              <a:pPr eaLnBrk="1" hangingPunct="1"/>
              <a:t>22</a:t>
            </a:fld>
            <a:endParaRPr lang="en-US" sz="1200">
              <a:solidFill>
                <a:srgbClr val="000000"/>
              </a:solidFill>
              <a:latin typeface="Times New Roman" panose="02020603050405020304" pitchFamily="18" charset="0"/>
            </a:endParaRPr>
          </a:p>
        </p:txBody>
      </p:sp>
      <p:sp>
        <p:nvSpPr>
          <p:cNvPr id="15974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fld id="{87A43890-56E2-45D0-B484-84565C8CD9AC}" type="slidenum">
              <a:rPr lang="en-US" sz="1200">
                <a:solidFill>
                  <a:srgbClr val="000000"/>
                </a:solidFill>
              </a:rPr>
              <a:pPr algn="r" eaLnBrk="1" hangingPunct="1">
                <a:buClrTx/>
                <a:buFontTx/>
                <a:buNone/>
              </a:pPr>
              <a:t>22</a:t>
            </a:fld>
            <a:endParaRPr lang="en-US" sz="1200">
              <a:solidFill>
                <a:srgbClr val="000000"/>
              </a:solidFill>
            </a:endParaRPr>
          </a:p>
        </p:txBody>
      </p:sp>
      <p:sp>
        <p:nvSpPr>
          <p:cNvPr id="159746" name="Text Box 2"/>
          <p:cNvSpPr txBox="1">
            <a:spLocks noGrp="1" noRot="1" noChangeAspect="1" noChangeArrowheads="1"/>
          </p:cNvSpPr>
          <p:nvPr>
            <p:ph type="sldImg"/>
          </p:nvPr>
        </p:nvSpPr>
        <p:spPr>
          <a:xfrm>
            <a:off x="381000" y="685800"/>
            <a:ext cx="6096000" cy="3429000"/>
          </a:xfrm>
          <a:solidFill>
            <a:srgbClr val="FFFFFF"/>
          </a:solid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59747" name="Text Box 3"/>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buClrTx/>
              <a:buFontTx/>
              <a:buNone/>
              <a:defRPr/>
            </a:pPr>
            <a:endParaRPr lang="en-US" smtClean="0">
              <a:cs typeface="Arial Unicode MS" charset="0"/>
            </a:endParaRPr>
          </a:p>
        </p:txBody>
      </p:sp>
    </p:spTree>
    <p:extLst>
      <p:ext uri="{BB962C8B-B14F-4D97-AF65-F5344CB8AC3E}">
        <p14:creationId xmlns:p14="http://schemas.microsoft.com/office/powerpoint/2010/main" val="54491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DE8135F-ED5E-4536-9733-10C59D6B67D7}" type="datetimeFigureOut">
              <a:rPr lang="en-US" smtClean="0"/>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3438174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E8135F-ED5E-4536-9733-10C59D6B67D7}" type="datetimeFigureOut">
              <a:rPr lang="en-US" smtClean="0"/>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2002636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E8135F-ED5E-4536-9733-10C59D6B67D7}" type="datetimeFigureOut">
              <a:rPr lang="en-US" smtClean="0"/>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2584753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99824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6876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905724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1" y="1333501"/>
            <a:ext cx="5374217" cy="5510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7018" y="1333501"/>
            <a:ext cx="5376333" cy="5510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5444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56794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635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233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7385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E8135F-ED5E-4536-9733-10C59D6B67D7}" type="datetimeFigureOut">
              <a:rPr lang="en-US" smtClean="0"/>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4243628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80890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2979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3700" y="1"/>
            <a:ext cx="2889251" cy="6843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1" y="1"/>
            <a:ext cx="8470900" cy="6843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54454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54" y="2130426"/>
            <a:ext cx="10363493"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07" y="3886200"/>
            <a:ext cx="8534986"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56226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69570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93" y="4406901"/>
            <a:ext cx="10363492"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93" y="2906713"/>
            <a:ext cx="10363492"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74253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02" y="1333500"/>
            <a:ext cx="5383937" cy="5513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0978" y="1333500"/>
            <a:ext cx="5385891" cy="5513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7069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03" y="274638"/>
            <a:ext cx="10972995"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03" y="1535113"/>
            <a:ext cx="53878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03" y="2174875"/>
            <a:ext cx="53878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700" y="1535113"/>
            <a:ext cx="538979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700" y="2174875"/>
            <a:ext cx="538979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9476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12335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119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E8135F-ED5E-4536-9733-10C59D6B67D7}" type="datetimeFigureOut">
              <a:rPr lang="en-US" smtClean="0"/>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40973736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02" y="273050"/>
            <a:ext cx="401060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621" y="273051"/>
            <a:ext cx="681587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02" y="1435101"/>
            <a:ext cx="401060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3935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72" y="4800600"/>
            <a:ext cx="731598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172" y="612775"/>
            <a:ext cx="731598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172" y="5367338"/>
            <a:ext cx="731598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605373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7120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143" y="0"/>
            <a:ext cx="2891229" cy="6846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03" y="0"/>
            <a:ext cx="8488101" cy="6846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6104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E8135F-ED5E-4536-9733-10C59D6B67D7}" type="datetimeFigureOut">
              <a:rPr lang="en-US" smtClean="0"/>
              <a:t>12/12/2015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152241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E8135F-ED5E-4536-9733-10C59D6B67D7}" type="datetimeFigureOut">
              <a:rPr lang="en-US" smtClean="0"/>
              <a:t>12/12/2015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4130250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E8135F-ED5E-4536-9733-10C59D6B67D7}" type="datetimeFigureOut">
              <a:rPr lang="en-US" smtClean="0"/>
              <a:t>12/12/2015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3721097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8135F-ED5E-4536-9733-10C59D6B67D7}" type="datetimeFigureOut">
              <a:rPr lang="en-US" smtClean="0"/>
              <a:t>12/12/2015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2161044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E8135F-ED5E-4536-9733-10C59D6B67D7}" type="datetimeFigureOut">
              <a:rPr lang="en-US" smtClean="0"/>
              <a:t>12/12/2015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769874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E8135F-ED5E-4536-9733-10C59D6B67D7}" type="datetimeFigureOut">
              <a:rPr lang="en-US" smtClean="0"/>
              <a:t>12/12/2015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8711D8-7260-4B87-849F-78F65F321530}" type="slidenum">
              <a:rPr lang="en-US" smtClean="0"/>
              <a:t>‹#›</a:t>
            </a:fld>
            <a:endParaRPr lang="en-US"/>
          </a:p>
        </p:txBody>
      </p:sp>
    </p:spTree>
    <p:extLst>
      <p:ext uri="{BB962C8B-B14F-4D97-AF65-F5344CB8AC3E}">
        <p14:creationId xmlns:p14="http://schemas.microsoft.com/office/powerpoint/2010/main" val="266235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8135F-ED5E-4536-9733-10C59D6B67D7}" type="datetimeFigureOut">
              <a:rPr lang="en-US" smtClean="0"/>
              <a:t>12/12/2015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8711D8-7260-4B87-849F-78F65F321530}" type="slidenum">
              <a:rPr lang="en-US" smtClean="0"/>
              <a:t>‹#›</a:t>
            </a:fld>
            <a:endParaRPr lang="en-US"/>
          </a:p>
        </p:txBody>
      </p:sp>
    </p:spTree>
    <p:extLst>
      <p:ext uri="{BB962C8B-B14F-4D97-AF65-F5344CB8AC3E}">
        <p14:creationId xmlns:p14="http://schemas.microsoft.com/office/powerpoint/2010/main" val="297409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76300" y="1"/>
            <a:ext cx="11296651"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7" name="Rectangle 2"/>
          <p:cNvSpPr>
            <a:spLocks noGrp="1" noChangeArrowheads="1"/>
          </p:cNvSpPr>
          <p:nvPr>
            <p:ph type="body" idx="1"/>
          </p:nvPr>
        </p:nvSpPr>
        <p:spPr bwMode="auto">
          <a:xfrm>
            <a:off x="609601" y="1333501"/>
            <a:ext cx="10953751"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3"/>
          <p:cNvSpPr txBox="1">
            <a:spLocks noChangeArrowheads="1"/>
          </p:cNvSpPr>
          <p:nvPr/>
        </p:nvSpPr>
        <p:spPr bwMode="auto">
          <a:xfrm>
            <a:off x="1" y="1"/>
            <a:ext cx="876300" cy="1228725"/>
          </a:xfrm>
          <a:prstGeom prst="rect">
            <a:avLst/>
          </a:prstGeom>
          <a:solidFill>
            <a:srgbClr val="333399"/>
          </a:solidFill>
          <a:ln w="25560">
            <a:solidFill>
              <a:srgbClr val="000000"/>
            </a:solidFill>
            <a:miter lim="800000"/>
            <a:headEnd/>
            <a:tailEnd/>
          </a:ln>
          <a:effectLst/>
        </p:spPr>
        <p:txBody>
          <a:bodyPr lIns="90000" tIns="46800" rIns="90000" bIns="468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ctr" defTabSz="457200" eaLnBrk="1" fontAlgn="base" hangingPunct="1">
              <a:spcBef>
                <a:spcPts val="1125"/>
              </a:spcBef>
              <a:spcAft>
                <a:spcPct val="0"/>
              </a:spcAft>
              <a:buSzPct val="100000"/>
            </a:pPr>
            <a:fld id="{89067593-2AD8-4412-9701-D97A5FFECED9}" type="slidenum">
              <a:rPr lang="en-US" sz="1800">
                <a:solidFill>
                  <a:srgbClr val="FFFFFF"/>
                </a:solidFill>
              </a:rPr>
              <a:pPr algn="ctr" defTabSz="457200" eaLnBrk="1" fontAlgn="base" hangingPunct="1">
                <a:spcBef>
                  <a:spcPts val="1125"/>
                </a:spcBef>
                <a:spcAft>
                  <a:spcPct val="0"/>
                </a:spcAft>
                <a:buSzPct val="100000"/>
              </a:pPr>
              <a:t>‹#›</a:t>
            </a:fld>
            <a:r>
              <a:rPr lang="en-US" sz="1800">
                <a:solidFill>
                  <a:srgbClr val="FFFFFF"/>
                </a:solidFill>
              </a:rPr>
              <a:t/>
            </a:r>
            <a:br>
              <a:rPr lang="en-US" sz="1800">
                <a:solidFill>
                  <a:srgbClr val="FFFFFF"/>
                </a:solidFill>
              </a:rPr>
            </a:br>
            <a:r>
              <a:rPr lang="en-US" sz="1800">
                <a:solidFill>
                  <a:srgbClr val="FFFFFF"/>
                </a:solidFill>
              </a:rPr>
              <a:t>o</a:t>
            </a:r>
            <a:r>
              <a:rPr lang="en-IE" sz="1800">
                <a:solidFill>
                  <a:srgbClr val="FFFFFF"/>
                </a:solidFill>
              </a:rPr>
              <a:t>f</a:t>
            </a:r>
            <a:br>
              <a:rPr lang="en-IE" sz="1800">
                <a:solidFill>
                  <a:srgbClr val="FFFFFF"/>
                </a:solidFill>
              </a:rPr>
            </a:br>
            <a:r>
              <a:rPr lang="en-IE" sz="1800">
                <a:solidFill>
                  <a:srgbClr val="FFFFFF"/>
                </a:solidFill>
              </a:rPr>
              <a:t>20</a:t>
            </a:r>
          </a:p>
        </p:txBody>
      </p:sp>
    </p:spTree>
    <p:extLst>
      <p:ext uri="{BB962C8B-B14F-4D97-AF65-F5344CB8AC3E}">
        <p14:creationId xmlns:p14="http://schemas.microsoft.com/office/powerpoint/2010/main" val="2602295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mj-lt"/>
          <a:ea typeface="MS PGothic" panose="020B0600070205080204" pitchFamily="34" charset="-128"/>
          <a:cs typeface="ＭＳ Ｐゴシック" charset="0"/>
        </a:defRPr>
      </a:lvl1pPr>
      <a:lvl2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Arial" charset="0"/>
          <a:ea typeface="MS PGothic" panose="020B0600070205080204" pitchFamily="34" charset="-128"/>
          <a:cs typeface="ＭＳ Ｐゴシック" charset="0"/>
        </a:defRPr>
      </a:lvl2pPr>
      <a:lvl3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Arial" charset="0"/>
          <a:ea typeface="MS PGothic" panose="020B0600070205080204" pitchFamily="34" charset="-128"/>
          <a:cs typeface="ＭＳ Ｐゴシック" charset="0"/>
        </a:defRPr>
      </a:lvl3pPr>
      <a:lvl4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Arial" charset="0"/>
          <a:ea typeface="MS PGothic" panose="020B0600070205080204" pitchFamily="34" charset="-128"/>
          <a:cs typeface="ＭＳ Ｐゴシック" charset="0"/>
        </a:defRPr>
      </a:lvl4pPr>
      <a:lvl5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Arial" charset="0"/>
          <a:ea typeface="MS PGothic" panose="020B0600070205080204" pitchFamily="34" charset="-128"/>
          <a:cs typeface="ＭＳ Ｐゴシック" charset="0"/>
        </a:defRPr>
      </a:lvl5pPr>
      <a:lvl6pPr marL="2514600" indent="-228600" algn="r" defTabSz="457200" rtl="0" eaLnBrk="0" fontAlgn="base" hangingPunct="0">
        <a:spcBef>
          <a:spcPct val="0"/>
        </a:spcBef>
        <a:spcAft>
          <a:spcPct val="0"/>
        </a:spcAft>
        <a:buClr>
          <a:srgbClr val="000000"/>
        </a:buClr>
        <a:buSzPct val="100000"/>
        <a:buFont typeface="Times New Roman" pitchFamily="16" charset="0"/>
        <a:defRPr sz="4000">
          <a:solidFill>
            <a:srgbClr val="FFFFFF"/>
          </a:solidFill>
          <a:latin typeface="Arial" charset="0"/>
          <a:ea typeface="ＭＳ Ｐゴシック" charset="-128"/>
        </a:defRPr>
      </a:lvl6pPr>
      <a:lvl7pPr marL="2971800" indent="-228600" algn="r" defTabSz="457200" rtl="0" eaLnBrk="0" fontAlgn="base" hangingPunct="0">
        <a:spcBef>
          <a:spcPct val="0"/>
        </a:spcBef>
        <a:spcAft>
          <a:spcPct val="0"/>
        </a:spcAft>
        <a:buClr>
          <a:srgbClr val="000000"/>
        </a:buClr>
        <a:buSzPct val="100000"/>
        <a:buFont typeface="Times New Roman" pitchFamily="16" charset="0"/>
        <a:defRPr sz="4000">
          <a:solidFill>
            <a:srgbClr val="FFFFFF"/>
          </a:solidFill>
          <a:latin typeface="Arial" charset="0"/>
          <a:ea typeface="ＭＳ Ｐゴシック" charset="-128"/>
        </a:defRPr>
      </a:lvl7pPr>
      <a:lvl8pPr marL="3429000" indent="-228600" algn="r" defTabSz="457200" rtl="0" eaLnBrk="0" fontAlgn="base" hangingPunct="0">
        <a:spcBef>
          <a:spcPct val="0"/>
        </a:spcBef>
        <a:spcAft>
          <a:spcPct val="0"/>
        </a:spcAft>
        <a:buClr>
          <a:srgbClr val="000000"/>
        </a:buClr>
        <a:buSzPct val="100000"/>
        <a:buFont typeface="Times New Roman" pitchFamily="16" charset="0"/>
        <a:defRPr sz="4000">
          <a:solidFill>
            <a:srgbClr val="FFFFFF"/>
          </a:solidFill>
          <a:latin typeface="Arial" charset="0"/>
          <a:ea typeface="ＭＳ Ｐゴシック" charset="-128"/>
        </a:defRPr>
      </a:lvl8pPr>
      <a:lvl9pPr marL="3886200" indent="-228600" algn="r" defTabSz="457200" rtl="0" eaLnBrk="0" fontAlgn="base" hangingPunct="0">
        <a:spcBef>
          <a:spcPct val="0"/>
        </a:spcBef>
        <a:spcAft>
          <a:spcPct val="0"/>
        </a:spcAft>
        <a:buClr>
          <a:srgbClr val="000000"/>
        </a:buClr>
        <a:buSzPct val="100000"/>
        <a:buFont typeface="Times New Roman" pitchFamily="16" charset="0"/>
        <a:defRPr sz="4000">
          <a:solidFill>
            <a:srgbClr val="FFFFFF"/>
          </a:solidFill>
          <a:latin typeface="Arial" charset="0"/>
          <a:ea typeface="ＭＳ Ｐゴシック" charset="-128"/>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a:solidFill>
            <a:srgbClr val="000000"/>
          </a:solidFill>
          <a:latin typeface="+mn-lt"/>
          <a:ea typeface="MS PGothic" panose="020B0600070205080204" pitchFamily="34" charset="-128"/>
          <a:cs typeface="ＭＳ Ｐゴシック" charset="0"/>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a:solidFill>
            <a:srgbClr val="000000"/>
          </a:solidFill>
          <a:latin typeface="+mn-lt"/>
          <a:ea typeface="MS PGothic" panose="020B0600070205080204" pitchFamily="34" charset="-128"/>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a:solidFill>
            <a:srgbClr val="000000"/>
          </a:solidFill>
          <a:latin typeface="+mn-lt"/>
          <a:ea typeface="MS PGothic" panose="020B0600070205080204" pitchFamily="34" charset="-128"/>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S PGothic" panose="020B0600070205080204" pitchFamily="34" charset="-128"/>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S PGothic" panose="020B0600070205080204" pitchFamily="34" charset="-128"/>
        </a:defRPr>
      </a:lvl5pPr>
      <a:lvl6pPr marL="25146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6pPr>
      <a:lvl7pPr marL="29718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7pPr>
      <a:lvl8pPr marL="34290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8pPr>
      <a:lvl9pPr marL="3886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851741" y="0"/>
            <a:ext cx="11324631" cy="1220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609502" y="1333500"/>
            <a:ext cx="10957367" cy="551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0" y="3176"/>
            <a:ext cx="877137" cy="1228725"/>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ctr" defTabSz="457200" eaLnBrk="1" fontAlgn="base" hangingPunct="1">
              <a:spcBef>
                <a:spcPts val="1125"/>
              </a:spcBef>
              <a:spcAft>
                <a:spcPct val="0"/>
              </a:spcAft>
              <a:buSzPct val="100000"/>
            </a:pPr>
            <a:fld id="{CC8500D8-1720-461A-824B-CDED3A7C7C3E}" type="slidenum">
              <a:rPr lang="en-US" sz="1800" smtClean="0">
                <a:solidFill>
                  <a:srgbClr val="FFFFFF"/>
                </a:solidFill>
              </a:rPr>
              <a:pPr algn="ctr" defTabSz="457200" eaLnBrk="1" fontAlgn="base" hangingPunct="1">
                <a:spcBef>
                  <a:spcPts val="1125"/>
                </a:spcBef>
                <a:spcAft>
                  <a:spcPct val="0"/>
                </a:spcAft>
                <a:buSzPct val="100000"/>
              </a:pPr>
              <a:t>‹#›</a:t>
            </a:fld>
            <a:r>
              <a:rPr lang="en-US" sz="1800" smtClean="0">
                <a:solidFill>
                  <a:srgbClr val="FFFFFF"/>
                </a:solidFill>
              </a:rPr>
              <a:t/>
            </a:r>
            <a:br>
              <a:rPr lang="en-US" sz="1800" smtClean="0">
                <a:solidFill>
                  <a:srgbClr val="FFFFFF"/>
                </a:solidFill>
              </a:rPr>
            </a:br>
            <a:r>
              <a:rPr lang="en-US" sz="1800" smtClean="0">
                <a:solidFill>
                  <a:srgbClr val="FFFFFF"/>
                </a:solidFill>
              </a:rPr>
              <a:t>o</a:t>
            </a:r>
            <a:r>
              <a:rPr lang="en-IE" sz="1800" smtClean="0">
                <a:solidFill>
                  <a:srgbClr val="FFFFFF"/>
                </a:solidFill>
              </a:rPr>
              <a:t>f</a:t>
            </a:r>
            <a:br>
              <a:rPr lang="en-IE" sz="1800" smtClean="0">
                <a:solidFill>
                  <a:srgbClr val="FFFFFF"/>
                </a:solidFill>
              </a:rPr>
            </a:br>
            <a:r>
              <a:rPr lang="en-IE" sz="1800" smtClean="0">
                <a:solidFill>
                  <a:srgbClr val="FFFFFF"/>
                </a:solidFill>
              </a:rPr>
              <a:t>123</a:t>
            </a:r>
          </a:p>
        </p:txBody>
      </p:sp>
    </p:spTree>
    <p:extLst>
      <p:ext uri="{BB962C8B-B14F-4D97-AF65-F5344CB8AC3E}">
        <p14:creationId xmlns:p14="http://schemas.microsoft.com/office/powerpoint/2010/main" val="3447697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mj-lt"/>
          <a:ea typeface="MS PGothic" panose="020B0600070205080204" pitchFamily="34" charset="-128"/>
          <a:cs typeface="+mj-cs"/>
        </a:defRPr>
      </a:lvl1pPr>
      <a:lvl2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Arial" charset="0"/>
          <a:ea typeface="MS PGothic" panose="020B0600070205080204" pitchFamily="34" charset="-128"/>
          <a:cs typeface="ＭＳ Ｐゴシック" charset="0"/>
        </a:defRPr>
      </a:lvl2pPr>
      <a:lvl3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Arial" charset="0"/>
          <a:ea typeface="MS PGothic" panose="020B0600070205080204" pitchFamily="34" charset="-128"/>
          <a:cs typeface="ＭＳ Ｐゴシック" charset="0"/>
        </a:defRPr>
      </a:lvl3pPr>
      <a:lvl4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Arial" charset="0"/>
          <a:ea typeface="MS PGothic" panose="020B0600070205080204" pitchFamily="34" charset="-128"/>
          <a:cs typeface="ＭＳ Ｐゴシック" charset="0"/>
        </a:defRPr>
      </a:lvl4pPr>
      <a:lvl5pPr algn="r"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FFFFFF"/>
          </a:solidFill>
          <a:latin typeface="Arial" charset="0"/>
          <a:ea typeface="MS PGothic" panose="020B0600070205080204" pitchFamily="34" charset="-128"/>
          <a:cs typeface="ＭＳ Ｐゴシック" charset="0"/>
        </a:defRPr>
      </a:lvl5pPr>
      <a:lvl6pPr marL="2514600" indent="-228600" algn="r" defTabSz="457200" rtl="0" eaLnBrk="0" fontAlgn="base" hangingPunct="0">
        <a:spcBef>
          <a:spcPct val="0"/>
        </a:spcBef>
        <a:spcAft>
          <a:spcPct val="0"/>
        </a:spcAft>
        <a:buClr>
          <a:srgbClr val="000000"/>
        </a:buClr>
        <a:buSzPct val="100000"/>
        <a:buFont typeface="Times New Roman" charset="0"/>
        <a:defRPr sz="4000">
          <a:solidFill>
            <a:srgbClr val="FFFFFF"/>
          </a:solidFill>
          <a:latin typeface="Arial" charset="0"/>
          <a:ea typeface="ＭＳ Ｐゴシック" charset="0"/>
          <a:cs typeface="ＭＳ Ｐゴシック" charset="0"/>
        </a:defRPr>
      </a:lvl6pPr>
      <a:lvl7pPr marL="2971800" indent="-228600" algn="r" defTabSz="457200" rtl="0" eaLnBrk="0" fontAlgn="base" hangingPunct="0">
        <a:spcBef>
          <a:spcPct val="0"/>
        </a:spcBef>
        <a:spcAft>
          <a:spcPct val="0"/>
        </a:spcAft>
        <a:buClr>
          <a:srgbClr val="000000"/>
        </a:buClr>
        <a:buSzPct val="100000"/>
        <a:buFont typeface="Times New Roman" charset="0"/>
        <a:defRPr sz="4000">
          <a:solidFill>
            <a:srgbClr val="FFFFFF"/>
          </a:solidFill>
          <a:latin typeface="Arial" charset="0"/>
          <a:ea typeface="ＭＳ Ｐゴシック" charset="0"/>
          <a:cs typeface="ＭＳ Ｐゴシック" charset="0"/>
        </a:defRPr>
      </a:lvl7pPr>
      <a:lvl8pPr marL="3429000" indent="-228600" algn="r" defTabSz="457200" rtl="0" eaLnBrk="0" fontAlgn="base" hangingPunct="0">
        <a:spcBef>
          <a:spcPct val="0"/>
        </a:spcBef>
        <a:spcAft>
          <a:spcPct val="0"/>
        </a:spcAft>
        <a:buClr>
          <a:srgbClr val="000000"/>
        </a:buClr>
        <a:buSzPct val="100000"/>
        <a:buFont typeface="Times New Roman" charset="0"/>
        <a:defRPr sz="4000">
          <a:solidFill>
            <a:srgbClr val="FFFFFF"/>
          </a:solidFill>
          <a:latin typeface="Arial" charset="0"/>
          <a:ea typeface="ＭＳ Ｐゴシック" charset="0"/>
          <a:cs typeface="ＭＳ Ｐゴシック" charset="0"/>
        </a:defRPr>
      </a:lvl8pPr>
      <a:lvl9pPr marL="3886200" indent="-228600" algn="r" defTabSz="457200" rtl="0" eaLnBrk="0" fontAlgn="base" hangingPunct="0">
        <a:spcBef>
          <a:spcPct val="0"/>
        </a:spcBef>
        <a:spcAft>
          <a:spcPct val="0"/>
        </a:spcAft>
        <a:buClr>
          <a:srgbClr val="000000"/>
        </a:buClr>
        <a:buSzPct val="100000"/>
        <a:buFont typeface="Times New Roman" charset="0"/>
        <a:defRPr sz="4000">
          <a:solidFill>
            <a:srgbClr val="FFFFFF"/>
          </a:solidFill>
          <a:latin typeface="Arial" charset="0"/>
          <a:ea typeface="ＭＳ Ｐゴシック" charset="0"/>
          <a:cs typeface="ＭＳ Ｐゴシック" charset="0"/>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a:solidFill>
            <a:srgbClr val="000000"/>
          </a:solidFill>
          <a:latin typeface="+mn-lt"/>
          <a:ea typeface="MS PGothic" panose="020B0600070205080204" pitchFamily="34" charset="-128"/>
          <a:cs typeface="+mn-cs"/>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a:solidFill>
            <a:srgbClr val="000000"/>
          </a:solidFill>
          <a:latin typeface="+mn-lt"/>
          <a:ea typeface="MS PGothic" panose="020B0600070205080204" pitchFamily="34" charset="-128"/>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a:solidFill>
            <a:srgbClr val="000000"/>
          </a:solidFill>
          <a:latin typeface="+mn-lt"/>
          <a:ea typeface="MS PGothic" panose="020B0600070205080204" pitchFamily="34" charset="-128"/>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S PGothic" panose="020B0600070205080204" pitchFamily="34" charset="-128"/>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S PGothic" panose="020B0600070205080204" pitchFamily="34" charset="-128"/>
          <a:cs typeface="+mn-cs"/>
        </a:defRPr>
      </a:lvl5pPr>
      <a:lvl6pPr marL="25146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6.w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5.wmf"/><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40.wmf"/><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1.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45.png"/><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44.wmf"/><Relationship Id="rId5" Type="http://schemas.openxmlformats.org/officeDocument/2006/relationships/oleObject" Target="../embeddings/oleObject5.bin"/><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49.wmf"/><Relationship Id="rId5" Type="http://schemas.openxmlformats.org/officeDocument/2006/relationships/oleObject" Target="../embeddings/oleObject6.bin"/><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9.xml"/><Relationship Id="rId5" Type="http://schemas.openxmlformats.org/officeDocument/2006/relationships/image" Target="../media/image4.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vmlDrawing" Target="../drawings/vmlDrawing6.vml"/><Relationship Id="rId6" Type="http://schemas.openxmlformats.org/officeDocument/2006/relationships/image" Target="../media/image50.png"/><Relationship Id="rId5" Type="http://schemas.openxmlformats.org/officeDocument/2006/relationships/image" Target="../media/image52.wmf"/><Relationship Id="rId4" Type="http://schemas.openxmlformats.org/officeDocument/2006/relationships/oleObject" Target="../embeddings/oleObject7.bin"/></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9.xml"/><Relationship Id="rId5" Type="http://schemas.openxmlformats.org/officeDocument/2006/relationships/image" Target="../media/image4.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vmlDrawing" Target="../drawings/vmlDrawing7.vml"/><Relationship Id="rId6" Type="http://schemas.openxmlformats.org/officeDocument/2006/relationships/image" Target="../media/image50.png"/><Relationship Id="rId5" Type="http://schemas.openxmlformats.org/officeDocument/2006/relationships/image" Target="../media/image54.wmf"/><Relationship Id="rId4" Type="http://schemas.openxmlformats.org/officeDocument/2006/relationships/oleObject" Target="../embeddings/oleObject8.bin"/></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9.xml"/><Relationship Id="rId5" Type="http://schemas.openxmlformats.org/officeDocument/2006/relationships/image" Target="../media/image4.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9.xml"/><Relationship Id="rId6" Type="http://schemas.openxmlformats.org/officeDocument/2006/relationships/image" Target="../media/image53.png"/><Relationship Id="rId5" Type="http://schemas.openxmlformats.org/officeDocument/2006/relationships/image" Target="../media/image55.png"/><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9.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9.xml"/><Relationship Id="rId1" Type="http://schemas.openxmlformats.org/officeDocument/2006/relationships/vmlDrawing" Target="../drawings/vmlDrawing8.vml"/><Relationship Id="rId6" Type="http://schemas.openxmlformats.org/officeDocument/2006/relationships/image" Target="../media/image4.png"/><Relationship Id="rId5" Type="http://schemas.openxmlformats.org/officeDocument/2006/relationships/image" Target="../media/image60.png"/><Relationship Id="rId4" Type="http://schemas.openxmlformats.org/officeDocument/2006/relationships/oleObject" Target="../embeddings/oleObject9.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9.xml"/><Relationship Id="rId1" Type="http://schemas.openxmlformats.org/officeDocument/2006/relationships/vmlDrawing" Target="../drawings/vmlDrawing9.vml"/><Relationship Id="rId5" Type="http://schemas.openxmlformats.org/officeDocument/2006/relationships/image" Target="../media/image60.png"/><Relationship Id="rId4" Type="http://schemas.openxmlformats.org/officeDocument/2006/relationships/oleObject" Target="../embeddings/oleObject10.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9.xml"/><Relationship Id="rId1" Type="http://schemas.openxmlformats.org/officeDocument/2006/relationships/vmlDrawing" Target="../drawings/vmlDrawing10.vml"/><Relationship Id="rId5" Type="http://schemas.openxmlformats.org/officeDocument/2006/relationships/image" Target="../media/image60.png"/><Relationship Id="rId4" Type="http://schemas.openxmlformats.org/officeDocument/2006/relationships/oleObject" Target="../embeddings/oleObject11.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9.xml"/><Relationship Id="rId1" Type="http://schemas.openxmlformats.org/officeDocument/2006/relationships/vmlDrawing" Target="../drawings/vmlDrawing11.vml"/><Relationship Id="rId5" Type="http://schemas.openxmlformats.org/officeDocument/2006/relationships/image" Target="../media/image60.png"/><Relationship Id="rId4" Type="http://schemas.openxmlformats.org/officeDocument/2006/relationships/oleObject" Target="../embeddings/oleObject12.bin"/></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9.xml"/><Relationship Id="rId1" Type="http://schemas.openxmlformats.org/officeDocument/2006/relationships/vmlDrawing" Target="../drawings/vmlDrawing12.vml"/><Relationship Id="rId5" Type="http://schemas.openxmlformats.org/officeDocument/2006/relationships/image" Target="../media/image60.png"/><Relationship Id="rId4" Type="http://schemas.openxmlformats.org/officeDocument/2006/relationships/oleObject" Target="../embeddings/oleObject13.bin"/></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9.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smtClean="0"/>
              <a:t>Image Processing</a:t>
            </a:r>
            <a:endParaRPr lang="en-US" sz="9600" dirty="0"/>
          </a:p>
        </p:txBody>
      </p:sp>
      <p:sp>
        <p:nvSpPr>
          <p:cNvPr id="3" name="Subtitle 2"/>
          <p:cNvSpPr>
            <a:spLocks noGrp="1"/>
          </p:cNvSpPr>
          <p:nvPr>
            <p:ph type="subTitle" idx="1"/>
          </p:nvPr>
        </p:nvSpPr>
        <p:spPr/>
        <p:txBody>
          <a:bodyPr>
            <a:normAutofit/>
          </a:bodyPr>
          <a:lstStyle/>
          <a:p>
            <a:r>
              <a:rPr lang="en-US" sz="4400" dirty="0" smtClean="0"/>
              <a:t>Two dimensional System</a:t>
            </a:r>
            <a:endParaRPr lang="en-US" sz="4400" dirty="0"/>
          </a:p>
        </p:txBody>
      </p:sp>
    </p:spTree>
    <p:extLst>
      <p:ext uri="{BB962C8B-B14F-4D97-AF65-F5344CB8AC3E}">
        <p14:creationId xmlns:p14="http://schemas.microsoft.com/office/powerpoint/2010/main" val="29042100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857753" y="0"/>
            <a:ext cx="11334247" cy="1231900"/>
          </a:xfrm>
          <a:prstGeom prst="rect">
            <a:avLst/>
          </a:prstGeom>
          <a:solidFill>
            <a:srgbClr val="333399"/>
          </a:solidFill>
          <a:ln w="25560">
            <a:solidFill>
              <a:srgbClr val="000000"/>
            </a:solidFill>
            <a:miter lim="800000"/>
            <a:headEnd/>
            <a:tailEnd/>
          </a:ln>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4000" dirty="0" smtClean="0">
                <a:solidFill>
                  <a:srgbClr val="FFFFFF"/>
                </a:solidFill>
              </a:rPr>
              <a:t>Discrete Fourier Transform </a:t>
            </a:r>
            <a:endParaRPr lang="en-IE" sz="4000" dirty="0">
              <a:solidFill>
                <a:srgbClr val="FFFFFF"/>
              </a:solidFill>
            </a:endParaRPr>
          </a:p>
        </p:txBody>
      </p:sp>
      <p:sp>
        <p:nvSpPr>
          <p:cNvPr id="6147" name="Text Box 2"/>
          <p:cNvSpPr txBox="1">
            <a:spLocks noChangeArrowheads="1"/>
          </p:cNvSpPr>
          <p:nvPr/>
        </p:nvSpPr>
        <p:spPr bwMode="auto">
          <a:xfrm>
            <a:off x="1981200" y="1333500"/>
            <a:ext cx="82296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pPr>
            <a:endParaRPr lang="en-US" sz="2400">
              <a:solidFill>
                <a:srgbClr val="FFFFFF"/>
              </a:solidFill>
            </a:endParaRPr>
          </a:p>
        </p:txBody>
      </p:sp>
      <p:sp>
        <p:nvSpPr>
          <p:cNvPr id="3" name="Content Placeholder 2"/>
          <p:cNvSpPr>
            <a:spLocks noGrp="1"/>
          </p:cNvSpPr>
          <p:nvPr>
            <p:ph idx="1"/>
          </p:nvPr>
        </p:nvSpPr>
        <p:spPr/>
        <p:txBody>
          <a:bodyPr/>
          <a:lstStyle/>
          <a:p>
            <a:pPr marL="742950" lvl="2" indent="-342900" algn="just">
              <a:buFont typeface="Arial" panose="020B0604020202020204" pitchFamily="34" charset="0"/>
              <a:buChar char="•"/>
            </a:pPr>
            <a:r>
              <a:rPr lang="en-US" sz="3200" dirty="0" smtClean="0"/>
              <a:t>We are only concerned about images, we apply Discrete Fourier Transform(DFT).</a:t>
            </a:r>
          </a:p>
          <a:p>
            <a:pPr marL="742950" lvl="2" indent="-342900" algn="just">
              <a:buFont typeface="Arial" panose="020B0604020202020204" pitchFamily="34" charset="0"/>
              <a:buChar char="•"/>
            </a:pPr>
            <a:r>
              <a:rPr lang="en-US" sz="3200" dirty="0" smtClean="0"/>
              <a:t>DFT is the sampled Fourier Transform.</a:t>
            </a:r>
          </a:p>
          <a:p>
            <a:pPr marL="742950" lvl="2" indent="-342900" algn="just">
              <a:buFont typeface="Arial" panose="020B0604020202020204" pitchFamily="34" charset="0"/>
              <a:buChar char="•"/>
            </a:pPr>
            <a:r>
              <a:rPr lang="en-US" sz="3200" dirty="0" smtClean="0"/>
              <a:t>Does not contain all frequencies forming an image, but only set of samples which is large enough to fully describe the spatial domain image.</a:t>
            </a:r>
          </a:p>
          <a:p>
            <a:pPr marL="742950" lvl="2" indent="-342900" algn="just">
              <a:buFont typeface="Arial" panose="020B0604020202020204" pitchFamily="34" charset="0"/>
              <a:buChar char="•"/>
            </a:pPr>
            <a:r>
              <a:rPr lang="en-US" sz="3200" dirty="0" smtClean="0"/>
              <a:t>Number of frequencies corresponds to the number of pixels in spatial domain image, i.e. the image in the spatial and Fourier domain are of the same size.</a:t>
            </a:r>
          </a:p>
          <a:p>
            <a:pPr marL="742950" lvl="2" indent="-342900" algn="just">
              <a:buFont typeface="Arial" panose="020B0604020202020204" pitchFamily="34" charset="0"/>
              <a:buChar char="•"/>
            </a:pPr>
            <a:endParaRPr lang="en-US" sz="3200" dirty="0" smtClean="0"/>
          </a:p>
        </p:txBody>
      </p:sp>
    </p:spTree>
    <p:extLst>
      <p:ext uri="{BB962C8B-B14F-4D97-AF65-F5344CB8AC3E}">
        <p14:creationId xmlns:p14="http://schemas.microsoft.com/office/powerpoint/2010/main" val="11449445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857753" y="0"/>
            <a:ext cx="11334247" cy="1231900"/>
          </a:xfrm>
          <a:prstGeom prst="rect">
            <a:avLst/>
          </a:prstGeom>
          <a:solidFill>
            <a:srgbClr val="333399"/>
          </a:solidFill>
          <a:ln w="25560">
            <a:solidFill>
              <a:srgbClr val="000000"/>
            </a:solidFill>
            <a:miter lim="800000"/>
            <a:headEnd/>
            <a:tailEnd/>
          </a:ln>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4000" dirty="0" smtClean="0">
                <a:solidFill>
                  <a:srgbClr val="FFFFFF"/>
                </a:solidFill>
              </a:rPr>
              <a:t>Discrete Fourier Transform </a:t>
            </a:r>
            <a:endParaRPr lang="en-IE" sz="4000" dirty="0">
              <a:solidFill>
                <a:srgbClr val="FFFFFF"/>
              </a:solidFill>
            </a:endParaRPr>
          </a:p>
        </p:txBody>
      </p:sp>
      <p:sp>
        <p:nvSpPr>
          <p:cNvPr id="6147" name="Text Box 2"/>
          <p:cNvSpPr txBox="1">
            <a:spLocks noChangeArrowheads="1"/>
          </p:cNvSpPr>
          <p:nvPr/>
        </p:nvSpPr>
        <p:spPr bwMode="auto">
          <a:xfrm>
            <a:off x="1981200" y="1333500"/>
            <a:ext cx="82296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pPr>
            <a:endParaRPr lang="en-US" sz="2400">
              <a:solidFill>
                <a:srgbClr val="FFFFFF"/>
              </a:solidFill>
            </a:endParaRPr>
          </a:p>
        </p:txBody>
      </p:sp>
      <p:sp>
        <p:nvSpPr>
          <p:cNvPr id="3" name="Content Placeholder 2"/>
          <p:cNvSpPr>
            <a:spLocks noGrp="1"/>
          </p:cNvSpPr>
          <p:nvPr>
            <p:ph idx="1"/>
          </p:nvPr>
        </p:nvSpPr>
        <p:spPr/>
        <p:txBody>
          <a:bodyPr/>
          <a:lstStyle/>
          <a:p>
            <a:pPr marL="742950" lvl="2" indent="-342900" algn="just">
              <a:buFont typeface="Arial" panose="020B0604020202020204" pitchFamily="34" charset="0"/>
              <a:buChar char="•"/>
            </a:pPr>
            <a:r>
              <a:rPr lang="en-US" sz="3200" dirty="0" smtClean="0"/>
              <a:t>We are only concerned about images, we apply Discrete Fourier Transform(DFT).</a:t>
            </a:r>
          </a:p>
          <a:p>
            <a:pPr marL="742950" lvl="2" indent="-342900" algn="just">
              <a:buFont typeface="Arial" panose="020B0604020202020204" pitchFamily="34" charset="0"/>
              <a:buChar char="•"/>
            </a:pPr>
            <a:r>
              <a:rPr lang="en-US" sz="3200" dirty="0" smtClean="0"/>
              <a:t>DFT is the sampled Fourier Transform.</a:t>
            </a:r>
          </a:p>
          <a:p>
            <a:pPr marL="742950" lvl="2" indent="-342900" algn="just">
              <a:buFont typeface="Arial" panose="020B0604020202020204" pitchFamily="34" charset="0"/>
              <a:buChar char="•"/>
            </a:pPr>
            <a:r>
              <a:rPr lang="en-US" sz="3200" dirty="0" smtClean="0"/>
              <a:t>Does not contain all frequencies forming an image, but only set of samples which is large enough to fully describe the spatial domain image.</a:t>
            </a:r>
          </a:p>
          <a:p>
            <a:pPr marL="742950" lvl="2" indent="-342900" algn="just">
              <a:buFont typeface="Arial" panose="020B0604020202020204" pitchFamily="34" charset="0"/>
              <a:buChar char="•"/>
            </a:pPr>
            <a:r>
              <a:rPr lang="en-US" sz="3200" dirty="0" smtClean="0"/>
              <a:t>Number of frequencies corresponds to the number of pixels in spatial domain image, i.e. the image in the spatial and Fourier domain are of the same size.</a:t>
            </a:r>
          </a:p>
          <a:p>
            <a:pPr marL="742950" lvl="2" indent="-342900" algn="just">
              <a:buFont typeface="Arial" panose="020B0604020202020204" pitchFamily="34" charset="0"/>
              <a:buChar char="•"/>
            </a:pPr>
            <a:endParaRPr lang="en-US" sz="3200" dirty="0" smtClean="0"/>
          </a:p>
        </p:txBody>
      </p:sp>
    </p:spTree>
    <p:extLst>
      <p:ext uri="{BB962C8B-B14F-4D97-AF65-F5344CB8AC3E}">
        <p14:creationId xmlns:p14="http://schemas.microsoft.com/office/powerpoint/2010/main" val="27062197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188940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29829890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3073604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2927051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15594456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33215922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28570822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588787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857753" y="0"/>
            <a:ext cx="11334247" cy="1231900"/>
          </a:xfrm>
          <a:prstGeom prst="rect">
            <a:avLst/>
          </a:prstGeom>
          <a:solidFill>
            <a:srgbClr val="333399"/>
          </a:solidFill>
          <a:ln w="25560">
            <a:solidFill>
              <a:srgbClr val="000000"/>
            </a:solidFill>
            <a:miter lim="800000"/>
            <a:headEnd/>
            <a:tailEnd/>
          </a:ln>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4000" dirty="0" smtClean="0">
                <a:solidFill>
                  <a:srgbClr val="FFFFFF"/>
                </a:solidFill>
              </a:rPr>
              <a:t>Fourier Transform </a:t>
            </a:r>
            <a:endParaRPr lang="en-IE" sz="4000" dirty="0">
              <a:solidFill>
                <a:srgbClr val="FFFFFF"/>
              </a:solidFill>
            </a:endParaRPr>
          </a:p>
        </p:txBody>
      </p:sp>
      <p:sp>
        <p:nvSpPr>
          <p:cNvPr id="6147" name="Text Box 2"/>
          <p:cNvSpPr txBox="1">
            <a:spLocks noChangeArrowheads="1"/>
          </p:cNvSpPr>
          <p:nvPr/>
        </p:nvSpPr>
        <p:spPr bwMode="auto">
          <a:xfrm>
            <a:off x="1981200" y="1333500"/>
            <a:ext cx="82296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pPr>
            <a:endParaRPr lang="en-US" sz="2400">
              <a:solidFill>
                <a:srgbClr val="FFFFFF"/>
              </a:solidFill>
            </a:endParaRPr>
          </a:p>
        </p:txBody>
      </p:sp>
      <p:sp>
        <p:nvSpPr>
          <p:cNvPr id="3" name="Content Placeholder 2"/>
          <p:cNvSpPr>
            <a:spLocks noGrp="1"/>
          </p:cNvSpPr>
          <p:nvPr>
            <p:ph idx="1"/>
          </p:nvPr>
        </p:nvSpPr>
        <p:spPr/>
        <p:txBody>
          <a:bodyPr/>
          <a:lstStyle/>
          <a:p>
            <a:pPr marL="457200" indent="-457200" algn="just">
              <a:buFont typeface="Arial" panose="020B0604020202020204" pitchFamily="34" charset="0"/>
              <a:buChar char="•"/>
            </a:pPr>
            <a:r>
              <a:rPr lang="en-US" dirty="0" smtClean="0"/>
              <a:t>The Fourier transform decomposes a function of time (a signal) into the frequencies that make it up, similarly to how a musical chord can be expressed as the amplitude (or loudness) of its constituent notes.</a:t>
            </a:r>
          </a:p>
          <a:p>
            <a:pPr marL="457200" indent="-457200" algn="just">
              <a:buFont typeface="Arial" panose="020B0604020202020204" pitchFamily="34" charset="0"/>
              <a:buChar char="•"/>
            </a:pPr>
            <a:r>
              <a:rPr lang="en-US" dirty="0" smtClean="0"/>
              <a:t>It states that any signal can be represented by the integral of sine and cosine multiplied by weighing function.</a:t>
            </a:r>
          </a:p>
          <a:p>
            <a:pPr marL="457200" indent="-457200" algn="just">
              <a:buFont typeface="Arial" panose="020B0604020202020204" pitchFamily="34" charset="0"/>
              <a:buChar char="•"/>
            </a:pPr>
            <a:r>
              <a:rPr lang="en-US" dirty="0" smtClean="0"/>
              <a:t>In image processing, it is very important to decompose an image in its sine and cosine components. </a:t>
            </a:r>
          </a:p>
        </p:txBody>
      </p:sp>
    </p:spTree>
    <p:extLst>
      <p:ext uri="{BB962C8B-B14F-4D97-AF65-F5344CB8AC3E}">
        <p14:creationId xmlns:p14="http://schemas.microsoft.com/office/powerpoint/2010/main" val="3972130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2291765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3302861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842211" y="0"/>
            <a:ext cx="11349789"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b="1">
                <a:solidFill>
                  <a:srgbClr val="FFFFFF"/>
                </a:solidFill>
                <a:latin typeface="ArialMT" charset="0"/>
                <a:cs typeface="ArialMT" charset="0"/>
              </a:rPr>
              <a:t>Translation</a:t>
            </a: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156" y="1438276"/>
            <a:ext cx="8915400" cy="4773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298790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b="1">
                <a:solidFill>
                  <a:srgbClr val="FFFFFF"/>
                </a:solidFill>
                <a:latin typeface="ArialMT" charset="0"/>
                <a:cs typeface="ArialMT" charset="0"/>
              </a:rPr>
              <a:t>Translation (continued)</a:t>
            </a: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044" y="1384300"/>
            <a:ext cx="8915400" cy="5138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373359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13285540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20864603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3125457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41606412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1515695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345424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857753" y="0"/>
            <a:ext cx="11334247" cy="1231900"/>
          </a:xfrm>
          <a:prstGeom prst="rect">
            <a:avLst/>
          </a:prstGeom>
          <a:solidFill>
            <a:srgbClr val="333399"/>
          </a:solidFill>
          <a:ln w="25560">
            <a:solidFill>
              <a:srgbClr val="000000"/>
            </a:solidFill>
            <a:miter lim="800000"/>
            <a:headEnd/>
            <a:tailEnd/>
          </a:ln>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4000" dirty="0" smtClean="0">
                <a:solidFill>
                  <a:srgbClr val="FFFFFF"/>
                </a:solidFill>
              </a:rPr>
              <a:t>Fourier Transform </a:t>
            </a:r>
            <a:endParaRPr lang="en-IE" sz="4000" dirty="0">
              <a:solidFill>
                <a:srgbClr val="FFFFFF"/>
              </a:solidFill>
            </a:endParaRPr>
          </a:p>
        </p:txBody>
      </p:sp>
      <p:sp>
        <p:nvSpPr>
          <p:cNvPr id="6147" name="Text Box 2"/>
          <p:cNvSpPr txBox="1">
            <a:spLocks noChangeArrowheads="1"/>
          </p:cNvSpPr>
          <p:nvPr/>
        </p:nvSpPr>
        <p:spPr bwMode="auto">
          <a:xfrm>
            <a:off x="1981200" y="1333500"/>
            <a:ext cx="82296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pPr>
            <a:endParaRPr lang="en-US" sz="2400">
              <a:solidFill>
                <a:srgbClr val="FFFFFF"/>
              </a:solidFill>
            </a:endParaRPr>
          </a:p>
        </p:txBody>
      </p:sp>
      <p:sp>
        <p:nvSpPr>
          <p:cNvPr id="3" name="Content Placeholder 2"/>
          <p:cNvSpPr>
            <a:spLocks noGrp="1"/>
          </p:cNvSpPr>
          <p:nvPr>
            <p:ph idx="1"/>
          </p:nvPr>
        </p:nvSpPr>
        <p:spPr/>
        <p:txBody>
          <a:bodyPr/>
          <a:lstStyle/>
          <a:p>
            <a:pPr marL="457200" indent="-457200" algn="just">
              <a:buFont typeface="Arial" panose="020B0604020202020204" pitchFamily="34" charset="0"/>
              <a:buChar char="•"/>
            </a:pPr>
            <a:r>
              <a:rPr lang="en-US" dirty="0" smtClean="0"/>
              <a:t>Output of the transformation represents the image in Fourier or frequency domain.</a:t>
            </a:r>
          </a:p>
          <a:p>
            <a:pPr marL="457200" indent="-457200" algn="just">
              <a:buFont typeface="Arial" panose="020B0604020202020204" pitchFamily="34" charset="0"/>
              <a:buChar char="•"/>
            </a:pPr>
            <a:r>
              <a:rPr lang="en-US" dirty="0" smtClean="0"/>
              <a:t>In Fourier domain image, each point represents a particular frequency contained in the spatial  image.</a:t>
            </a:r>
          </a:p>
          <a:p>
            <a:pPr marL="457200" indent="-457200" algn="just">
              <a:buFont typeface="Arial" panose="020B0604020202020204" pitchFamily="34" charset="0"/>
              <a:buChar char="•"/>
            </a:pPr>
            <a:r>
              <a:rPr lang="en-US" dirty="0"/>
              <a:t>The Fourier transform is called the </a:t>
            </a:r>
            <a:r>
              <a:rPr lang="en-US" i="1" dirty="0"/>
              <a:t>frequency domain representation</a:t>
            </a:r>
            <a:r>
              <a:rPr lang="en-US" dirty="0"/>
              <a:t> of the original signal. The term </a:t>
            </a:r>
            <a:r>
              <a:rPr lang="en-US" i="1" dirty="0"/>
              <a:t>Fourier transform</a:t>
            </a:r>
            <a:r>
              <a:rPr lang="en-US" dirty="0"/>
              <a:t> refers to both the frequency domain representation and the mathematical operation that associates the frequency domain representation to a function of </a:t>
            </a:r>
            <a:r>
              <a:rPr lang="en-US" dirty="0" smtClean="0"/>
              <a:t>time</a:t>
            </a:r>
            <a:endParaRPr lang="en-US" dirty="0"/>
          </a:p>
        </p:txBody>
      </p:sp>
    </p:spTree>
    <p:extLst>
      <p:ext uri="{BB962C8B-B14F-4D97-AF65-F5344CB8AC3E}">
        <p14:creationId xmlns:p14="http://schemas.microsoft.com/office/powerpoint/2010/main" val="380293242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25989296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701236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4151639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24252330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8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DFT &amp; Images</a:t>
            </a:r>
          </a:p>
        </p:txBody>
      </p:sp>
      <p:sp>
        <p:nvSpPr>
          <p:cNvPr id="63490"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spcBef>
                <a:spcPts val="800"/>
              </a:spcBef>
              <a:defRPr/>
            </a:pPr>
            <a:r>
              <a:rPr lang="en-IE" sz="3200"/>
              <a:t>The DFT of a two dimensional image can be visualised by showing the spectrum of the images component frequencies</a:t>
            </a:r>
          </a:p>
        </p:txBody>
      </p:sp>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l="55801" t="17010"/>
          <a:stretch>
            <a:fillRect/>
          </a:stretch>
        </p:blipFill>
        <p:spPr bwMode="auto">
          <a:xfrm>
            <a:off x="7235031" y="3167064"/>
            <a:ext cx="3028950" cy="2789237"/>
          </a:xfrm>
          <a:prstGeom prst="rect">
            <a:avLst/>
          </a:prstGeom>
          <a:noFill/>
          <a:ln>
            <a:noFill/>
          </a:ln>
          <a:effectLst/>
          <a:extLst>
            <a:ext uri="{909E8E84-426E-40DD-AFC4-6F175D3DCCD1}">
              <a14:hiddenFill xmlns:a14="http://schemas.microsoft.com/office/drawing/2010/main">
                <a:blipFill dpi="0" rotWithShape="0">
                  <a:blip/>
                  <a:srcRect l="55801" t="17010"/>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22885" name="Group 4"/>
          <p:cNvGrpSpPr>
            <a:grpSpLocks/>
          </p:cNvGrpSpPr>
          <p:nvPr/>
        </p:nvGrpSpPr>
        <p:grpSpPr bwMode="auto">
          <a:xfrm>
            <a:off x="1139032" y="1631951"/>
            <a:ext cx="269875" cy="5218113"/>
            <a:chOff x="-2" y="1028"/>
            <a:chExt cx="170" cy="3287"/>
          </a:xfrm>
        </p:grpSpPr>
        <p:pic>
          <p:nvPicPr>
            <p:cNvPr id="634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3494"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grpSp>
        <p:nvGrpSpPr>
          <p:cNvPr id="122886" name="Group 7"/>
          <p:cNvGrpSpPr>
            <a:grpSpLocks/>
          </p:cNvGrpSpPr>
          <p:nvPr/>
        </p:nvGrpSpPr>
        <p:grpSpPr bwMode="auto">
          <a:xfrm>
            <a:off x="2051845" y="3081339"/>
            <a:ext cx="3025775" cy="2820987"/>
            <a:chOff x="573" y="1941"/>
            <a:chExt cx="1906" cy="1777"/>
          </a:xfrm>
        </p:grpSpPr>
        <p:pic>
          <p:nvPicPr>
            <p:cNvPr id="63496" name="Picture 8"/>
            <p:cNvPicPr>
              <a:picLocks noChangeAspect="1" noChangeArrowheads="1"/>
            </p:cNvPicPr>
            <p:nvPr/>
          </p:nvPicPr>
          <p:blipFill>
            <a:blip r:embed="rId3">
              <a:extLst>
                <a:ext uri="{28A0092B-C50C-407E-A947-70E740481C1C}">
                  <a14:useLocalDpi xmlns:a14="http://schemas.microsoft.com/office/drawing/2010/main" val="0"/>
                </a:ext>
              </a:extLst>
            </a:blip>
            <a:srcRect l="19881" r="35921" b="15736"/>
            <a:stretch>
              <a:fillRect/>
            </a:stretch>
          </p:blipFill>
          <p:spPr bwMode="auto">
            <a:xfrm>
              <a:off x="573" y="1941"/>
              <a:ext cx="1901" cy="1777"/>
            </a:xfrm>
            <a:prstGeom prst="rect">
              <a:avLst/>
            </a:prstGeom>
            <a:noFill/>
            <a:ln>
              <a:noFill/>
            </a:ln>
            <a:effectLst/>
            <a:extLst>
              <a:ext uri="{909E8E84-426E-40DD-AFC4-6F175D3DCCD1}">
                <a14:hiddenFill xmlns:a14="http://schemas.microsoft.com/office/drawing/2010/main">
                  <a:blipFill dpi="0" rotWithShape="0">
                    <a:blip/>
                    <a:srcRect l="19881" r="35921" b="1573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3497" name="Rectangle 9"/>
            <p:cNvSpPr>
              <a:spLocks noChangeArrowheads="1"/>
            </p:cNvSpPr>
            <p:nvPr/>
          </p:nvSpPr>
          <p:spPr bwMode="auto">
            <a:xfrm>
              <a:off x="2125" y="2294"/>
              <a:ext cx="354" cy="1424"/>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n-US">
                <a:latin typeface="Arial" charset="0"/>
                <a:ea typeface="ＭＳ Ｐゴシック" charset="0"/>
              </a:endParaRPr>
            </a:p>
          </p:txBody>
        </p:sp>
      </p:grpSp>
      <p:sp>
        <p:nvSpPr>
          <p:cNvPr id="63498" name="AutoShape 10"/>
          <p:cNvSpPr>
            <a:spLocks noChangeArrowheads="1"/>
          </p:cNvSpPr>
          <p:nvPr/>
        </p:nvSpPr>
        <p:spPr bwMode="auto">
          <a:xfrm>
            <a:off x="4887120" y="3757613"/>
            <a:ext cx="2058987" cy="1128712"/>
          </a:xfrm>
          <a:prstGeom prst="rightArrow">
            <a:avLst>
              <a:gd name="adj1" fmla="val 50000"/>
              <a:gd name="adj2" fmla="val 42100"/>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3200" b="1">
                <a:solidFill>
                  <a:srgbClr val="FFFFFF"/>
                </a:solidFill>
                <a:latin typeface="Arial" charset="0"/>
                <a:ea typeface="ＭＳ Ｐゴシック" charset="0"/>
              </a:rPr>
              <a:t>DFT</a:t>
            </a:r>
          </a:p>
        </p:txBody>
      </p:sp>
    </p:spTree>
    <p:extLst>
      <p:ext uri="{BB962C8B-B14F-4D97-AF65-F5344CB8AC3E}">
        <p14:creationId xmlns:p14="http://schemas.microsoft.com/office/powerpoint/2010/main" val="9137760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DFT &amp; Images</a:t>
            </a:r>
          </a:p>
        </p:txBody>
      </p:sp>
      <p:grpSp>
        <p:nvGrpSpPr>
          <p:cNvPr id="124931" name="Group 2"/>
          <p:cNvGrpSpPr>
            <a:grpSpLocks/>
          </p:cNvGrpSpPr>
          <p:nvPr/>
        </p:nvGrpSpPr>
        <p:grpSpPr bwMode="auto">
          <a:xfrm>
            <a:off x="1139032" y="1631951"/>
            <a:ext cx="269875" cy="5218113"/>
            <a:chOff x="-2" y="1028"/>
            <a:chExt cx="170" cy="3287"/>
          </a:xfrm>
        </p:grpSpPr>
        <p:pic>
          <p:nvPicPr>
            <p:cNvPr id="645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4516"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grpSp>
        <p:nvGrpSpPr>
          <p:cNvPr id="124932" name="Group 5"/>
          <p:cNvGrpSpPr>
            <a:grpSpLocks/>
          </p:cNvGrpSpPr>
          <p:nvPr/>
        </p:nvGrpSpPr>
        <p:grpSpPr bwMode="auto">
          <a:xfrm>
            <a:off x="3702844" y="1273176"/>
            <a:ext cx="5975350" cy="5573713"/>
            <a:chOff x="1613" y="802"/>
            <a:chExt cx="3764" cy="3511"/>
          </a:xfrm>
        </p:grpSpPr>
        <p:pic>
          <p:nvPicPr>
            <p:cNvPr id="64518" name="Picture 6"/>
            <p:cNvPicPr>
              <a:picLocks noChangeAspect="1" noChangeArrowheads="1"/>
            </p:cNvPicPr>
            <p:nvPr/>
          </p:nvPicPr>
          <p:blipFill>
            <a:blip r:embed="rId4">
              <a:extLst>
                <a:ext uri="{28A0092B-C50C-407E-A947-70E740481C1C}">
                  <a14:useLocalDpi xmlns:a14="http://schemas.microsoft.com/office/drawing/2010/main" val="0"/>
                </a:ext>
              </a:extLst>
            </a:blip>
            <a:srcRect l="19881" r="35921" b="15736"/>
            <a:stretch>
              <a:fillRect/>
            </a:stretch>
          </p:blipFill>
          <p:spPr bwMode="auto">
            <a:xfrm>
              <a:off x="1613" y="802"/>
              <a:ext cx="3754" cy="3511"/>
            </a:xfrm>
            <a:prstGeom prst="rect">
              <a:avLst/>
            </a:prstGeom>
            <a:noFill/>
            <a:ln>
              <a:noFill/>
            </a:ln>
            <a:effectLst/>
            <a:extLst>
              <a:ext uri="{909E8E84-426E-40DD-AFC4-6F175D3DCCD1}">
                <a14:hiddenFill xmlns:a14="http://schemas.microsoft.com/office/drawing/2010/main">
                  <a:blipFill dpi="0" rotWithShape="0">
                    <a:blip/>
                    <a:srcRect l="19881" r="35921" b="1573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4519" name="Rectangle 7"/>
            <p:cNvSpPr>
              <a:spLocks noChangeArrowheads="1"/>
            </p:cNvSpPr>
            <p:nvPr/>
          </p:nvSpPr>
          <p:spPr bwMode="auto">
            <a:xfrm>
              <a:off x="4673" y="1498"/>
              <a:ext cx="704" cy="2814"/>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n-US">
                <a:latin typeface="Arial" charset="0"/>
                <a:ea typeface="ＭＳ Ｐゴシック" charset="0"/>
              </a:endParaRPr>
            </a:p>
          </p:txBody>
        </p:sp>
      </p:grpSp>
    </p:spTree>
    <p:extLst>
      <p:ext uri="{BB962C8B-B14F-4D97-AF65-F5344CB8AC3E}">
        <p14:creationId xmlns:p14="http://schemas.microsoft.com/office/powerpoint/2010/main" val="11080607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DFT &amp; Images</a:t>
            </a: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l="55801" t="17010"/>
          <a:stretch>
            <a:fillRect/>
          </a:stretch>
        </p:blipFill>
        <p:spPr bwMode="auto">
          <a:xfrm>
            <a:off x="3737769" y="1296988"/>
            <a:ext cx="6037262" cy="5561012"/>
          </a:xfrm>
          <a:prstGeom prst="rect">
            <a:avLst/>
          </a:prstGeom>
          <a:noFill/>
          <a:ln>
            <a:noFill/>
          </a:ln>
          <a:effectLst/>
          <a:extLst>
            <a:ext uri="{909E8E84-426E-40DD-AFC4-6F175D3DCCD1}">
              <a14:hiddenFill xmlns:a14="http://schemas.microsoft.com/office/drawing/2010/main">
                <a:blipFill dpi="0" rotWithShape="0">
                  <a:blip/>
                  <a:srcRect l="55801" t="17010"/>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26980" name="Group 3"/>
          <p:cNvGrpSpPr>
            <a:grpSpLocks/>
          </p:cNvGrpSpPr>
          <p:nvPr/>
        </p:nvGrpSpPr>
        <p:grpSpPr bwMode="auto">
          <a:xfrm>
            <a:off x="1139032" y="1631951"/>
            <a:ext cx="269875" cy="5218113"/>
            <a:chOff x="-2" y="1028"/>
            <a:chExt cx="170" cy="3287"/>
          </a:xfrm>
        </p:grpSpPr>
        <p:pic>
          <p:nvPicPr>
            <p:cNvPr id="655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5541"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35816431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DFT &amp; Images (cont…)</a:t>
            </a: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r="39717" b="50066"/>
          <a:stretch>
            <a:fillRect/>
          </a:stretch>
        </p:blipFill>
        <p:spPr bwMode="auto">
          <a:xfrm>
            <a:off x="1599407" y="2254250"/>
            <a:ext cx="3548063" cy="2465388"/>
          </a:xfrm>
          <a:prstGeom prst="rect">
            <a:avLst/>
          </a:prstGeom>
          <a:noFill/>
          <a:ln>
            <a:noFill/>
          </a:ln>
          <a:effectLst/>
          <a:extLst>
            <a:ext uri="{909E8E84-426E-40DD-AFC4-6F175D3DCCD1}">
              <a14:hiddenFill xmlns:a14="http://schemas.microsoft.com/office/drawing/2010/main">
                <a:blipFill dpi="0" rotWithShape="0">
                  <a:blip/>
                  <a:srcRect r="39717" b="5006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29028" name="Group 3"/>
          <p:cNvGrpSpPr>
            <a:grpSpLocks/>
          </p:cNvGrpSpPr>
          <p:nvPr/>
        </p:nvGrpSpPr>
        <p:grpSpPr bwMode="auto">
          <a:xfrm>
            <a:off x="1139032" y="1631951"/>
            <a:ext cx="269875" cy="5218113"/>
            <a:chOff x="-2" y="1028"/>
            <a:chExt cx="170" cy="3287"/>
          </a:xfrm>
        </p:grpSpPr>
        <p:pic>
          <p:nvPicPr>
            <p:cNvPr id="6656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6565"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pic>
        <p:nvPicPr>
          <p:cNvPr id="66566" name="Picture 6"/>
          <p:cNvPicPr>
            <a:picLocks noChangeAspect="1" noChangeArrowheads="1"/>
          </p:cNvPicPr>
          <p:nvPr/>
        </p:nvPicPr>
        <p:blipFill>
          <a:blip r:embed="rId3">
            <a:extLst>
              <a:ext uri="{28A0092B-C50C-407E-A947-70E740481C1C}">
                <a14:useLocalDpi xmlns:a14="http://schemas.microsoft.com/office/drawing/2010/main" val="0"/>
              </a:ext>
            </a:extLst>
          </a:blip>
          <a:srcRect t="49780" r="39717"/>
          <a:stretch>
            <a:fillRect/>
          </a:stretch>
        </p:blipFill>
        <p:spPr bwMode="auto">
          <a:xfrm>
            <a:off x="7249319" y="2284414"/>
            <a:ext cx="3548062" cy="2479675"/>
          </a:xfrm>
          <a:prstGeom prst="rect">
            <a:avLst/>
          </a:prstGeom>
          <a:noFill/>
          <a:ln>
            <a:noFill/>
          </a:ln>
          <a:effectLst/>
          <a:extLst>
            <a:ext uri="{909E8E84-426E-40DD-AFC4-6F175D3DCCD1}">
              <a14:hiddenFill xmlns:a14="http://schemas.microsoft.com/office/drawing/2010/main">
                <a:blipFill dpi="0" rotWithShape="0">
                  <a:blip/>
                  <a:srcRect t="49780" r="3971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6567" name="AutoShape 7"/>
          <p:cNvSpPr>
            <a:spLocks noChangeArrowheads="1"/>
          </p:cNvSpPr>
          <p:nvPr/>
        </p:nvSpPr>
        <p:spPr bwMode="auto">
          <a:xfrm>
            <a:off x="5182395" y="2919413"/>
            <a:ext cx="2058987" cy="1128712"/>
          </a:xfrm>
          <a:prstGeom prst="rightArrow">
            <a:avLst>
              <a:gd name="adj1" fmla="val 50000"/>
              <a:gd name="adj2" fmla="val 42100"/>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3200" b="1">
                <a:solidFill>
                  <a:srgbClr val="FFFFFF"/>
                </a:solidFill>
                <a:latin typeface="Arial" charset="0"/>
                <a:ea typeface="ＭＳ Ｐゴシック" charset="0"/>
              </a:rPr>
              <a:t>DFT</a:t>
            </a:r>
          </a:p>
        </p:txBody>
      </p:sp>
      <p:sp>
        <p:nvSpPr>
          <p:cNvPr id="66568" name="Text Box 8"/>
          <p:cNvSpPr txBox="1">
            <a:spLocks noChangeArrowheads="1"/>
          </p:cNvSpPr>
          <p:nvPr/>
        </p:nvSpPr>
        <p:spPr bwMode="auto">
          <a:xfrm>
            <a:off x="1491457" y="4679951"/>
            <a:ext cx="3730625"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buClrTx/>
              <a:buFontTx/>
              <a:buNone/>
              <a:defRPr/>
            </a:pPr>
            <a:r>
              <a:rPr lang="en-IE" sz="1800"/>
              <a:t>Scanning electron microscope image of an integrated circuit magnified ~2500 times</a:t>
            </a:r>
          </a:p>
        </p:txBody>
      </p:sp>
      <p:sp>
        <p:nvSpPr>
          <p:cNvPr id="66569" name="Text Box 9"/>
          <p:cNvSpPr txBox="1">
            <a:spLocks noChangeArrowheads="1"/>
          </p:cNvSpPr>
          <p:nvPr/>
        </p:nvSpPr>
        <p:spPr bwMode="auto">
          <a:xfrm>
            <a:off x="7157245" y="4679950"/>
            <a:ext cx="37306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buClrTx/>
              <a:buFontTx/>
              <a:buNone/>
              <a:defRPr/>
            </a:pPr>
            <a:r>
              <a:rPr lang="en-IE" sz="1800"/>
              <a:t>Fourier spectrum of the image</a:t>
            </a:r>
          </a:p>
        </p:txBody>
      </p:sp>
    </p:spTree>
    <p:extLst>
      <p:ext uri="{BB962C8B-B14F-4D97-AF65-F5344CB8AC3E}">
        <p14:creationId xmlns:p14="http://schemas.microsoft.com/office/powerpoint/2010/main" val="2786988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DFT &amp; Images (cont…)</a:t>
            </a: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r="39717" b="50066"/>
          <a:stretch>
            <a:fillRect/>
          </a:stretch>
        </p:blipFill>
        <p:spPr bwMode="auto">
          <a:xfrm>
            <a:off x="2321719" y="1244600"/>
            <a:ext cx="7980362" cy="5545138"/>
          </a:xfrm>
          <a:prstGeom prst="rect">
            <a:avLst/>
          </a:prstGeom>
          <a:noFill/>
          <a:ln>
            <a:noFill/>
          </a:ln>
          <a:effectLst/>
          <a:extLst>
            <a:ext uri="{909E8E84-426E-40DD-AFC4-6F175D3DCCD1}">
              <a14:hiddenFill xmlns:a14="http://schemas.microsoft.com/office/drawing/2010/main">
                <a:blipFill dpi="0" rotWithShape="0">
                  <a:blip/>
                  <a:srcRect r="39717" b="5006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31076" name="Group 3"/>
          <p:cNvGrpSpPr>
            <a:grpSpLocks/>
          </p:cNvGrpSpPr>
          <p:nvPr/>
        </p:nvGrpSpPr>
        <p:grpSpPr bwMode="auto">
          <a:xfrm>
            <a:off x="1139032" y="1631951"/>
            <a:ext cx="269875" cy="5218113"/>
            <a:chOff x="-2" y="1028"/>
            <a:chExt cx="170" cy="3287"/>
          </a:xfrm>
        </p:grpSpPr>
        <p:pic>
          <p:nvPicPr>
            <p:cNvPr id="6758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7589"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10596202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0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DFT &amp; Images (cont…)</a:t>
            </a:r>
          </a:p>
        </p:txBody>
      </p:sp>
      <p:grpSp>
        <p:nvGrpSpPr>
          <p:cNvPr id="133123" name="Group 2"/>
          <p:cNvGrpSpPr>
            <a:grpSpLocks/>
          </p:cNvGrpSpPr>
          <p:nvPr/>
        </p:nvGrpSpPr>
        <p:grpSpPr bwMode="auto">
          <a:xfrm>
            <a:off x="1139032" y="1631951"/>
            <a:ext cx="269875" cy="5218113"/>
            <a:chOff x="-2" y="1028"/>
            <a:chExt cx="170" cy="3287"/>
          </a:xfrm>
        </p:grpSpPr>
        <p:pic>
          <p:nvPicPr>
            <p:cNvPr id="686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8612"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pic>
        <p:nvPicPr>
          <p:cNvPr id="68613" name="Picture 5"/>
          <p:cNvPicPr>
            <a:picLocks noChangeAspect="1" noChangeArrowheads="1"/>
          </p:cNvPicPr>
          <p:nvPr/>
        </p:nvPicPr>
        <p:blipFill>
          <a:blip r:embed="rId4">
            <a:extLst>
              <a:ext uri="{28A0092B-C50C-407E-A947-70E740481C1C}">
                <a14:useLocalDpi xmlns:a14="http://schemas.microsoft.com/office/drawing/2010/main" val="0"/>
              </a:ext>
            </a:extLst>
          </a:blip>
          <a:srcRect t="49780" r="39717"/>
          <a:stretch>
            <a:fillRect/>
          </a:stretch>
        </p:blipFill>
        <p:spPr bwMode="auto">
          <a:xfrm>
            <a:off x="2139156" y="1270001"/>
            <a:ext cx="8083550" cy="5649913"/>
          </a:xfrm>
          <a:prstGeom prst="rect">
            <a:avLst/>
          </a:prstGeom>
          <a:noFill/>
          <a:ln>
            <a:noFill/>
          </a:ln>
          <a:effectLst/>
          <a:extLst>
            <a:ext uri="{909E8E84-426E-40DD-AFC4-6F175D3DCCD1}">
              <a14:hiddenFill xmlns:a14="http://schemas.microsoft.com/office/drawing/2010/main">
                <a:blipFill dpi="0" rotWithShape="0">
                  <a:blip/>
                  <a:srcRect t="49780" r="3971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2258886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857753" y="0"/>
            <a:ext cx="11334247" cy="1231900"/>
          </a:xfrm>
          <a:prstGeom prst="rect">
            <a:avLst/>
          </a:prstGeom>
          <a:solidFill>
            <a:srgbClr val="333399"/>
          </a:solidFill>
          <a:ln w="25560">
            <a:solidFill>
              <a:srgbClr val="000000"/>
            </a:solidFill>
            <a:miter lim="800000"/>
            <a:headEnd/>
            <a:tailEnd/>
          </a:ln>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4000" dirty="0" smtClean="0">
                <a:solidFill>
                  <a:srgbClr val="FFFFFF"/>
                </a:solidFill>
              </a:rPr>
              <a:t>Fourier Transform </a:t>
            </a:r>
            <a:endParaRPr lang="en-IE" sz="4000" dirty="0">
              <a:solidFill>
                <a:srgbClr val="FFFFFF"/>
              </a:solidFill>
            </a:endParaRPr>
          </a:p>
        </p:txBody>
      </p:sp>
      <p:sp>
        <p:nvSpPr>
          <p:cNvPr id="6147" name="Text Box 2"/>
          <p:cNvSpPr txBox="1">
            <a:spLocks noChangeArrowheads="1"/>
          </p:cNvSpPr>
          <p:nvPr/>
        </p:nvSpPr>
        <p:spPr bwMode="auto">
          <a:xfrm>
            <a:off x="1981200" y="1333500"/>
            <a:ext cx="82296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pPr>
            <a:endParaRPr lang="en-US" sz="2400">
              <a:solidFill>
                <a:srgbClr val="FFFFFF"/>
              </a:solidFill>
            </a:endParaRPr>
          </a:p>
        </p:txBody>
      </p:sp>
      <p:sp>
        <p:nvSpPr>
          <p:cNvPr id="3" name="Content Placeholder 2"/>
          <p:cNvSpPr>
            <a:spLocks noGrp="1"/>
          </p:cNvSpPr>
          <p:nvPr>
            <p:ph idx="1"/>
          </p:nvPr>
        </p:nvSpPr>
        <p:spPr/>
        <p:txBody>
          <a:bodyPr/>
          <a:lstStyle/>
          <a:p>
            <a:pPr marL="457200" indent="-457200" algn="just">
              <a:buFont typeface="Arial" panose="020B0604020202020204" pitchFamily="34" charset="0"/>
              <a:buChar char="•"/>
            </a:pPr>
            <a:r>
              <a:rPr lang="en-US" dirty="0" smtClean="0"/>
              <a:t>Fourier transform of x(t) may be written as convenience as</a:t>
            </a:r>
          </a:p>
          <a:p>
            <a:pPr marL="857250" lvl="1" indent="-457200" algn="just">
              <a:buFont typeface="Arial" panose="020B0604020202020204" pitchFamily="34" charset="0"/>
              <a:buChar char="•"/>
            </a:pPr>
            <a:endParaRPr lang="en-US" dirty="0"/>
          </a:p>
          <a:p>
            <a:pPr marL="857250" lvl="1" indent="-457200" algn="just">
              <a:buFont typeface="Arial" panose="020B0604020202020204" pitchFamily="34" charset="0"/>
              <a:buChar char="•"/>
            </a:pPr>
            <a:endParaRPr lang="en-US" dirty="0" smtClean="0"/>
          </a:p>
          <a:p>
            <a:pPr marL="857250" lvl="1" indent="-457200" algn="just">
              <a:buFont typeface="Arial" panose="020B0604020202020204" pitchFamily="34" charset="0"/>
              <a:buChar char="•"/>
            </a:pPr>
            <a:endParaRPr lang="en-US" dirty="0"/>
          </a:p>
          <a:p>
            <a:pPr marL="857250" lvl="1" indent="-457200" algn="just">
              <a:buFont typeface="Arial" panose="020B0604020202020204" pitchFamily="34" charset="0"/>
              <a:buChar char="•"/>
            </a:pPr>
            <a:endParaRPr lang="en-US" dirty="0" smtClean="0"/>
          </a:p>
          <a:p>
            <a:pPr marL="857250" lvl="1" indent="-457200" algn="just">
              <a:buFont typeface="Arial" panose="020B0604020202020204" pitchFamily="34" charset="0"/>
              <a:buChar char="•"/>
            </a:pPr>
            <a:endParaRPr lang="en-US" dirty="0"/>
          </a:p>
          <a:p>
            <a:pPr marL="857250" lvl="1" indent="-457200" algn="just">
              <a:buFont typeface="Arial" panose="020B0604020202020204" pitchFamily="34" charset="0"/>
              <a:buChar char="•"/>
            </a:pPr>
            <a:endParaRPr lang="en-US" dirty="0" smtClean="0"/>
          </a:p>
          <a:p>
            <a:pPr marL="400050" lvl="1" indent="0" algn="just"/>
            <a:r>
              <a:rPr lang="en-US" dirty="0" smtClean="0"/>
              <a:t>Where w is continuous variable.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737" y="2747962"/>
            <a:ext cx="8951495" cy="2521870"/>
          </a:xfrm>
          <a:prstGeom prst="rect">
            <a:avLst/>
          </a:prstGeom>
        </p:spPr>
      </p:pic>
    </p:spTree>
    <p:extLst>
      <p:ext uri="{BB962C8B-B14F-4D97-AF65-F5344CB8AC3E}">
        <p14:creationId xmlns:p14="http://schemas.microsoft.com/office/powerpoint/2010/main" val="284132364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The Inverse DFT</a:t>
            </a:r>
          </a:p>
        </p:txBody>
      </p:sp>
      <p:sp>
        <p:nvSpPr>
          <p:cNvPr id="69634"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spcBef>
                <a:spcPts val="800"/>
              </a:spcBef>
            </a:pPr>
            <a:r>
              <a:rPr lang="en-IE" sz="3200">
                <a:solidFill>
                  <a:srgbClr val="000000"/>
                </a:solidFill>
              </a:rPr>
              <a:t>It is really important to note that the Fourier transform is completely </a:t>
            </a:r>
            <a:r>
              <a:rPr lang="en-IE" sz="3200" b="1">
                <a:solidFill>
                  <a:srgbClr val="000000"/>
                </a:solidFill>
              </a:rPr>
              <a:t>reversible</a:t>
            </a:r>
          </a:p>
          <a:p>
            <a:pPr eaLnBrk="1" hangingPunct="1">
              <a:spcBef>
                <a:spcPts val="800"/>
              </a:spcBef>
            </a:pPr>
            <a:r>
              <a:rPr lang="en-IE" sz="3200">
                <a:solidFill>
                  <a:srgbClr val="000000"/>
                </a:solidFill>
              </a:rPr>
              <a:t>The inverse DFT is given by:</a:t>
            </a:r>
          </a:p>
          <a:p>
            <a:pPr eaLnBrk="1" hangingPunct="1">
              <a:spcBef>
                <a:spcPts val="800"/>
              </a:spcBef>
            </a:pPr>
            <a:endParaRPr lang="en-IE" sz="3200">
              <a:solidFill>
                <a:srgbClr val="000000"/>
              </a:solidFill>
            </a:endParaRPr>
          </a:p>
          <a:p>
            <a:pPr eaLnBrk="1" hangingPunct="1">
              <a:spcBef>
                <a:spcPts val="800"/>
              </a:spcBef>
            </a:pPr>
            <a:endParaRPr lang="en-IE" sz="3200">
              <a:solidFill>
                <a:srgbClr val="000000"/>
              </a:solidFill>
            </a:endParaRPr>
          </a:p>
          <a:p>
            <a:pPr eaLnBrk="1" hangingPunct="1">
              <a:spcBef>
                <a:spcPts val="450"/>
              </a:spcBef>
            </a:pPr>
            <a:endParaRPr lang="en-IE" sz="1800">
              <a:solidFill>
                <a:srgbClr val="000000"/>
              </a:solidFill>
            </a:endParaRPr>
          </a:p>
          <a:p>
            <a:pPr eaLnBrk="1" hangingPunct="1">
              <a:spcBef>
                <a:spcPts val="800"/>
              </a:spcBef>
            </a:pPr>
            <a:endParaRPr lang="en-IE" sz="3200">
              <a:solidFill>
                <a:srgbClr val="000000"/>
              </a:solidFill>
            </a:endParaRPr>
          </a:p>
          <a:p>
            <a:pPr eaLnBrk="1" hangingPunct="1">
              <a:spcBef>
                <a:spcPts val="800"/>
              </a:spcBef>
            </a:pPr>
            <a:r>
              <a:rPr lang="en-IE" sz="3200">
                <a:solidFill>
                  <a:srgbClr val="000000"/>
                </a:solidFill>
              </a:rPr>
              <a:t>for </a:t>
            </a:r>
            <a:r>
              <a:rPr lang="en-IE" sz="3200" i="1">
                <a:solidFill>
                  <a:srgbClr val="000000"/>
                </a:solidFill>
                <a:latin typeface="Times New Roman" panose="02020603050405020304" pitchFamily="18" charset="0"/>
              </a:rPr>
              <a:t>x</a:t>
            </a:r>
            <a:r>
              <a:rPr lang="en-IE" sz="3200">
                <a:solidFill>
                  <a:srgbClr val="000000"/>
                </a:solidFill>
              </a:rPr>
              <a:t> = 0, 1, 2…</a:t>
            </a:r>
            <a:r>
              <a:rPr lang="en-IE" sz="3200">
                <a:solidFill>
                  <a:srgbClr val="000000"/>
                </a:solidFill>
                <a:latin typeface="Times New Roman" panose="02020603050405020304" pitchFamily="18" charset="0"/>
              </a:rPr>
              <a:t>M</a:t>
            </a:r>
            <a:r>
              <a:rPr lang="en-IE" sz="3200">
                <a:solidFill>
                  <a:srgbClr val="000000"/>
                </a:solidFill>
              </a:rPr>
              <a:t>-1 and </a:t>
            </a:r>
            <a:r>
              <a:rPr lang="en-IE" sz="3200" i="1">
                <a:solidFill>
                  <a:srgbClr val="000000"/>
                </a:solidFill>
                <a:latin typeface="Times New Roman" panose="02020603050405020304" pitchFamily="18" charset="0"/>
              </a:rPr>
              <a:t>y</a:t>
            </a:r>
            <a:r>
              <a:rPr lang="en-IE" sz="3200">
                <a:solidFill>
                  <a:srgbClr val="000000"/>
                </a:solidFill>
              </a:rPr>
              <a:t> = 0, 1, 2…</a:t>
            </a:r>
            <a:r>
              <a:rPr lang="en-IE" sz="3200">
                <a:solidFill>
                  <a:srgbClr val="000000"/>
                </a:solidFill>
                <a:latin typeface="Times New Roman" panose="02020603050405020304" pitchFamily="18" charset="0"/>
              </a:rPr>
              <a:t>N</a:t>
            </a:r>
            <a:r>
              <a:rPr lang="en-IE" sz="3200">
                <a:solidFill>
                  <a:srgbClr val="000000"/>
                </a:solidFill>
              </a:rPr>
              <a:t>-1</a:t>
            </a:r>
          </a:p>
          <a:p>
            <a:pPr eaLnBrk="1" hangingPunct="1">
              <a:spcBef>
                <a:spcPts val="800"/>
              </a:spcBef>
            </a:pPr>
            <a:endParaRPr lang="en-IE" sz="3200">
              <a:solidFill>
                <a:srgbClr val="000000"/>
              </a:solidFill>
            </a:endParaRPr>
          </a:p>
        </p:txBody>
      </p:sp>
      <p:graphicFrame>
        <p:nvGraphicFramePr>
          <p:cNvPr id="135172" name="Object 3"/>
          <p:cNvGraphicFramePr>
            <a:graphicFrameLocks noChangeAspect="1"/>
          </p:cNvGraphicFramePr>
          <p:nvPr/>
        </p:nvGraphicFramePr>
        <p:xfrm>
          <a:off x="2024856" y="3228976"/>
          <a:ext cx="8947150" cy="1412875"/>
        </p:xfrm>
        <a:graphic>
          <a:graphicData uri="http://schemas.openxmlformats.org/presentationml/2006/ole">
            <mc:AlternateContent xmlns:mc="http://schemas.openxmlformats.org/markup-compatibility/2006">
              <mc:Choice xmlns:v="urn:schemas-microsoft-com:vml" Requires="v">
                <p:oleObj spid="_x0000_s1039" r:id="rId4" imgW="2527171" imgH="431749" progId="">
                  <p:embed/>
                </p:oleObj>
              </mc:Choice>
              <mc:Fallback>
                <p:oleObj r:id="rId4" imgW="2527171" imgH="43174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856" y="3228976"/>
                        <a:ext cx="8947150" cy="1412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651703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The DFT and Image Processing</a:t>
            </a:r>
          </a:p>
        </p:txBody>
      </p:sp>
      <p:sp>
        <p:nvSpPr>
          <p:cNvPr id="70658" name="Text Box 2"/>
          <p:cNvSpPr txBox="1">
            <a:spLocks noChangeArrowheads="1"/>
          </p:cNvSpPr>
          <p:nvPr/>
        </p:nvSpPr>
        <p:spPr bwMode="auto">
          <a:xfrm>
            <a:off x="1637506" y="1504950"/>
            <a:ext cx="8915400" cy="210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609600" indent="-598488">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sz="2400">
                <a:solidFill>
                  <a:srgbClr val="000000"/>
                </a:solidFill>
                <a:latin typeface="Arial" charset="0"/>
                <a:ea typeface="ＭＳ Ｐゴシック" charset="0"/>
                <a:cs typeface="ＭＳ Ｐゴシック" charset="0"/>
              </a:defRPr>
            </a:lvl1pPr>
            <a:lvl2pPr marL="1063625" indent="-528638">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sz="2400">
                <a:solidFill>
                  <a:srgbClr val="000000"/>
                </a:solidFill>
                <a:latin typeface="Arial" charset="0"/>
                <a:ea typeface="ＭＳ Ｐゴシック" charset="0"/>
                <a:cs typeface="ＭＳ Ｐゴシック" charset="0"/>
              </a:defRPr>
            </a:lvl2pPr>
            <a:lvl3pPr>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sz="2400">
                <a:solidFill>
                  <a:srgbClr val="000000"/>
                </a:solidFill>
                <a:latin typeface="Arial" charset="0"/>
                <a:ea typeface="ＭＳ Ｐゴシック" charset="0"/>
                <a:cs typeface="ＭＳ Ｐゴシック" charset="0"/>
              </a:defRPr>
            </a:lvl3pPr>
            <a:lvl4pPr>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sz="2400">
                <a:solidFill>
                  <a:srgbClr val="000000"/>
                </a:solidFill>
                <a:latin typeface="Arial" charset="0"/>
                <a:ea typeface="ＭＳ Ｐゴシック" charset="0"/>
                <a:cs typeface="ＭＳ Ｐゴシック" charset="0"/>
              </a:defRPr>
            </a:lvl4pPr>
            <a:lvl5pPr>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sz="2400">
                <a:solidFill>
                  <a:srgbClr val="000000"/>
                </a:solidFill>
                <a:latin typeface="Arial" charset="0"/>
                <a:ea typeface="ＭＳ Ｐゴシック" charset="0"/>
                <a:cs typeface="ＭＳ Ｐゴシック" charset="0"/>
              </a:defRPr>
            </a:lvl9pPr>
          </a:lstStyle>
          <a:p>
            <a:pPr>
              <a:lnSpc>
                <a:spcPct val="90000"/>
              </a:lnSpc>
              <a:spcBef>
                <a:spcPts val="800"/>
              </a:spcBef>
              <a:defRPr/>
            </a:pPr>
            <a:r>
              <a:rPr lang="en-IE" sz="3200"/>
              <a:t>To filter an image in the frequency domain:</a:t>
            </a:r>
          </a:p>
          <a:p>
            <a:pPr lvl="1">
              <a:lnSpc>
                <a:spcPct val="90000"/>
              </a:lnSpc>
              <a:spcBef>
                <a:spcPts val="700"/>
              </a:spcBef>
              <a:buFont typeface="Times New Roman" charset="0"/>
              <a:buAutoNum type="arabicPeriod"/>
              <a:defRPr/>
            </a:pPr>
            <a:r>
              <a:rPr lang="en-IE" sz="2800"/>
              <a:t>Multiply the input image by (-1)</a:t>
            </a:r>
            <a:r>
              <a:rPr lang="en-IE" sz="2800" baseline="33000"/>
              <a:t>x+y </a:t>
            </a:r>
            <a:r>
              <a:rPr lang="en-IE" sz="2800"/>
              <a:t>to center the transform.</a:t>
            </a:r>
          </a:p>
          <a:p>
            <a:pPr lvl="1">
              <a:lnSpc>
                <a:spcPct val="90000"/>
              </a:lnSpc>
              <a:spcBef>
                <a:spcPts val="700"/>
              </a:spcBef>
              <a:buFont typeface="Times New Roman" charset="0"/>
              <a:buAutoNum type="arabicPeriod"/>
              <a:defRPr/>
            </a:pPr>
            <a:r>
              <a:rPr lang="en-IE" sz="2800"/>
              <a:t>Compute </a:t>
            </a:r>
            <a:r>
              <a:rPr lang="en-IE" sz="2800" i="1">
                <a:latin typeface="Times New Roman" charset="0"/>
              </a:rPr>
              <a:t>F(u,v)</a:t>
            </a:r>
            <a:r>
              <a:rPr lang="en-IE" sz="2800"/>
              <a:t> the DFT of the image</a:t>
            </a:r>
          </a:p>
          <a:p>
            <a:pPr lvl="1">
              <a:lnSpc>
                <a:spcPct val="90000"/>
              </a:lnSpc>
              <a:spcBef>
                <a:spcPts val="700"/>
              </a:spcBef>
              <a:buFont typeface="Times New Roman" charset="0"/>
              <a:buAutoNum type="arabicPeriod"/>
              <a:defRPr/>
            </a:pPr>
            <a:r>
              <a:rPr lang="en-IE" sz="2800"/>
              <a:t>Multiply </a:t>
            </a:r>
            <a:r>
              <a:rPr lang="en-IE" sz="2800" i="1">
                <a:latin typeface="Times New Roman" charset="0"/>
              </a:rPr>
              <a:t>F(u,v)</a:t>
            </a:r>
            <a:r>
              <a:rPr lang="en-IE" sz="2800"/>
              <a:t> by a filter function </a:t>
            </a:r>
            <a:r>
              <a:rPr lang="en-IE" sz="2800" i="1">
                <a:latin typeface="Times New Roman" charset="0"/>
              </a:rPr>
              <a:t>H(u,v)</a:t>
            </a:r>
          </a:p>
          <a:p>
            <a:pPr lvl="1">
              <a:lnSpc>
                <a:spcPct val="90000"/>
              </a:lnSpc>
              <a:spcBef>
                <a:spcPts val="700"/>
              </a:spcBef>
              <a:buFont typeface="Times New Roman" charset="0"/>
              <a:buAutoNum type="arabicPeriod"/>
              <a:defRPr/>
            </a:pPr>
            <a:r>
              <a:rPr lang="en-IE" sz="2800"/>
              <a:t>Compute the inverse DFT of the result in (3)</a:t>
            </a:r>
          </a:p>
          <a:p>
            <a:pPr lvl="1">
              <a:lnSpc>
                <a:spcPct val="90000"/>
              </a:lnSpc>
              <a:spcBef>
                <a:spcPts val="700"/>
              </a:spcBef>
              <a:buFont typeface="Times New Roman" charset="0"/>
              <a:buAutoNum type="arabicPeriod"/>
              <a:defRPr/>
            </a:pPr>
            <a:r>
              <a:rPr lang="en-IE" sz="2800"/>
              <a:t>Obtain the real part of the result in (4)</a:t>
            </a:r>
          </a:p>
          <a:p>
            <a:pPr lvl="1">
              <a:lnSpc>
                <a:spcPct val="90000"/>
              </a:lnSpc>
              <a:spcBef>
                <a:spcPts val="700"/>
              </a:spcBef>
              <a:buFont typeface="Times New Roman" charset="0"/>
              <a:buAutoNum type="arabicPeriod"/>
              <a:defRPr/>
            </a:pPr>
            <a:r>
              <a:rPr lang="en-IE" sz="2800"/>
              <a:t>Multiply the result in (5) by (-1)</a:t>
            </a:r>
            <a:r>
              <a:rPr lang="en-IE" sz="2800" baseline="33000"/>
              <a:t>x+y</a:t>
            </a:r>
          </a:p>
        </p:txBody>
      </p:sp>
      <p:grpSp>
        <p:nvGrpSpPr>
          <p:cNvPr id="137220" name="Group 3"/>
          <p:cNvGrpSpPr>
            <a:grpSpLocks/>
          </p:cNvGrpSpPr>
          <p:nvPr/>
        </p:nvGrpSpPr>
        <p:grpSpPr bwMode="auto">
          <a:xfrm>
            <a:off x="1139032" y="1631951"/>
            <a:ext cx="269875" cy="5218113"/>
            <a:chOff x="-2" y="1028"/>
            <a:chExt cx="170" cy="3287"/>
          </a:xfrm>
        </p:grpSpPr>
        <p:pic>
          <p:nvPicPr>
            <p:cNvPr id="706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0661"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6323151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The DFT and Image Processing</a:t>
            </a:r>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b="9758"/>
          <a:stretch>
            <a:fillRect/>
          </a:stretch>
        </p:blipFill>
        <p:spPr bwMode="auto">
          <a:xfrm>
            <a:off x="1689895" y="1874838"/>
            <a:ext cx="8778875" cy="3657600"/>
          </a:xfrm>
          <a:prstGeom prst="rect">
            <a:avLst/>
          </a:prstGeom>
          <a:noFill/>
          <a:ln>
            <a:noFill/>
          </a:ln>
          <a:effectLst/>
          <a:extLst>
            <a:ext uri="{909E8E84-426E-40DD-AFC4-6F175D3DCCD1}">
              <a14:hiddenFill xmlns:a14="http://schemas.microsoft.com/office/drawing/2010/main">
                <a:blipFill dpi="0" rotWithShape="0">
                  <a:blip/>
                  <a:srcRect b="9758"/>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39268" name="Group 3"/>
          <p:cNvGrpSpPr>
            <a:grpSpLocks/>
          </p:cNvGrpSpPr>
          <p:nvPr/>
        </p:nvGrpSpPr>
        <p:grpSpPr bwMode="auto">
          <a:xfrm>
            <a:off x="1139032" y="1631951"/>
            <a:ext cx="269875" cy="5218113"/>
            <a:chOff x="-2" y="1028"/>
            <a:chExt cx="170" cy="3287"/>
          </a:xfrm>
        </p:grpSpPr>
        <p:pic>
          <p:nvPicPr>
            <p:cNvPr id="716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685"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25581954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3600">
                <a:solidFill>
                  <a:srgbClr val="FFFFFF"/>
                </a:solidFill>
              </a:rPr>
              <a:t>Some Basic Frequency Domain Filters</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b="13081"/>
          <a:stretch>
            <a:fillRect/>
          </a:stretch>
        </p:blipFill>
        <p:spPr bwMode="auto">
          <a:xfrm>
            <a:off x="5330032" y="2025650"/>
            <a:ext cx="5307013" cy="3987800"/>
          </a:xfrm>
          <a:prstGeom prst="rect">
            <a:avLst/>
          </a:prstGeom>
          <a:noFill/>
          <a:ln>
            <a:noFill/>
          </a:ln>
          <a:effectLst/>
          <a:extLst>
            <a:ext uri="{909E8E84-426E-40DD-AFC4-6F175D3DCCD1}">
              <a14:hiddenFill xmlns:a14="http://schemas.microsoft.com/office/drawing/2010/main">
                <a:blipFill dpi="0" rotWithShape="0">
                  <a:blip/>
                  <a:srcRect b="1308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41316" name="Group 3"/>
          <p:cNvGrpSpPr>
            <a:grpSpLocks/>
          </p:cNvGrpSpPr>
          <p:nvPr/>
        </p:nvGrpSpPr>
        <p:grpSpPr bwMode="auto">
          <a:xfrm>
            <a:off x="1139032" y="1631951"/>
            <a:ext cx="269875" cy="5218113"/>
            <a:chOff x="-2" y="1028"/>
            <a:chExt cx="170" cy="3287"/>
          </a:xfrm>
        </p:grpSpPr>
        <p:pic>
          <p:nvPicPr>
            <p:cNvPr id="727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2709"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pic>
        <p:nvPicPr>
          <p:cNvPr id="72710" name="Picture 6"/>
          <p:cNvPicPr>
            <a:picLocks noChangeAspect="1" noChangeArrowheads="1"/>
          </p:cNvPicPr>
          <p:nvPr/>
        </p:nvPicPr>
        <p:blipFill>
          <a:blip r:embed="rId5">
            <a:extLst>
              <a:ext uri="{28A0092B-C50C-407E-A947-70E740481C1C}">
                <a14:useLocalDpi xmlns:a14="http://schemas.microsoft.com/office/drawing/2010/main" val="0"/>
              </a:ext>
            </a:extLst>
          </a:blip>
          <a:srcRect r="39717" b="50066"/>
          <a:stretch>
            <a:fillRect/>
          </a:stretch>
        </p:blipFill>
        <p:spPr bwMode="auto">
          <a:xfrm>
            <a:off x="1615282" y="2787650"/>
            <a:ext cx="3548063" cy="2465388"/>
          </a:xfrm>
          <a:prstGeom prst="rect">
            <a:avLst/>
          </a:prstGeom>
          <a:noFill/>
          <a:ln>
            <a:noFill/>
          </a:ln>
          <a:effectLst/>
          <a:extLst>
            <a:ext uri="{909E8E84-426E-40DD-AFC4-6F175D3DCCD1}">
              <a14:hiddenFill xmlns:a14="http://schemas.microsoft.com/office/drawing/2010/main">
                <a:blipFill dpi="0" rotWithShape="0">
                  <a:blip/>
                  <a:srcRect r="39717" b="5006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2711" name="Text Box 7"/>
          <p:cNvSpPr txBox="1">
            <a:spLocks noChangeArrowheads="1"/>
          </p:cNvSpPr>
          <p:nvPr/>
        </p:nvSpPr>
        <p:spPr bwMode="auto">
          <a:xfrm>
            <a:off x="6996907" y="1473201"/>
            <a:ext cx="22653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a:t>Low Pass Filter</a:t>
            </a:r>
          </a:p>
        </p:txBody>
      </p:sp>
      <p:sp>
        <p:nvSpPr>
          <p:cNvPr id="72712" name="Text Box 8"/>
          <p:cNvSpPr txBox="1">
            <a:spLocks noChangeArrowheads="1"/>
          </p:cNvSpPr>
          <p:nvPr/>
        </p:nvSpPr>
        <p:spPr bwMode="auto">
          <a:xfrm>
            <a:off x="6922294" y="6046788"/>
            <a:ext cx="235543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a:t>High Pass Filter</a:t>
            </a:r>
          </a:p>
        </p:txBody>
      </p:sp>
    </p:spTree>
    <p:extLst>
      <p:ext uri="{BB962C8B-B14F-4D97-AF65-F5344CB8AC3E}">
        <p14:creationId xmlns:p14="http://schemas.microsoft.com/office/powerpoint/2010/main" val="29114729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2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3600">
                <a:solidFill>
                  <a:srgbClr val="FFFFFF"/>
                </a:solidFill>
              </a:rPr>
              <a:t>Some Basic Frequency Domain Filters</a:t>
            </a:r>
          </a:p>
        </p:txBody>
      </p:sp>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l="52196" t="4880" b="57961"/>
          <a:stretch>
            <a:fillRect/>
          </a:stretch>
        </p:blipFill>
        <p:spPr bwMode="auto">
          <a:xfrm>
            <a:off x="2007394" y="1270000"/>
            <a:ext cx="8285162" cy="5570538"/>
          </a:xfrm>
          <a:prstGeom prst="rect">
            <a:avLst/>
          </a:prstGeom>
          <a:noFill/>
          <a:ln>
            <a:noFill/>
          </a:ln>
          <a:effectLst/>
          <a:extLst>
            <a:ext uri="{909E8E84-426E-40DD-AFC4-6F175D3DCCD1}">
              <a14:hiddenFill xmlns:a14="http://schemas.microsoft.com/office/drawing/2010/main">
                <a:blipFill dpi="0" rotWithShape="0">
                  <a:blip/>
                  <a:srcRect l="52196" t="4880" b="5796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43364" name="Group 3"/>
          <p:cNvGrpSpPr>
            <a:grpSpLocks/>
          </p:cNvGrpSpPr>
          <p:nvPr/>
        </p:nvGrpSpPr>
        <p:grpSpPr bwMode="auto">
          <a:xfrm>
            <a:off x="1139032" y="1631951"/>
            <a:ext cx="269875" cy="5218113"/>
            <a:chOff x="-2" y="1028"/>
            <a:chExt cx="170" cy="3287"/>
          </a:xfrm>
        </p:grpSpPr>
        <p:pic>
          <p:nvPicPr>
            <p:cNvPr id="737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3733"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32198973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3600">
                <a:solidFill>
                  <a:srgbClr val="FFFFFF"/>
                </a:solidFill>
              </a:rPr>
              <a:t>Some Basic Frequency Domain Filters</a:t>
            </a: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l="52196" t="42061" b="20772"/>
          <a:stretch>
            <a:fillRect/>
          </a:stretch>
        </p:blipFill>
        <p:spPr bwMode="auto">
          <a:xfrm>
            <a:off x="1991519" y="1306513"/>
            <a:ext cx="8286750" cy="5568950"/>
          </a:xfrm>
          <a:prstGeom prst="rect">
            <a:avLst/>
          </a:prstGeom>
          <a:noFill/>
          <a:ln>
            <a:noFill/>
          </a:ln>
          <a:effectLst/>
          <a:extLst>
            <a:ext uri="{909E8E84-426E-40DD-AFC4-6F175D3DCCD1}">
              <a14:hiddenFill xmlns:a14="http://schemas.microsoft.com/office/drawing/2010/main">
                <a:blipFill dpi="0" rotWithShape="0">
                  <a:blip/>
                  <a:srcRect l="52196" t="42061" b="20772"/>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45412" name="Group 3"/>
          <p:cNvGrpSpPr>
            <a:grpSpLocks/>
          </p:cNvGrpSpPr>
          <p:nvPr/>
        </p:nvGrpSpPr>
        <p:grpSpPr bwMode="auto">
          <a:xfrm>
            <a:off x="1139032" y="1631951"/>
            <a:ext cx="269875" cy="5218113"/>
            <a:chOff x="-2" y="1028"/>
            <a:chExt cx="170" cy="3287"/>
          </a:xfrm>
        </p:grpSpPr>
        <p:pic>
          <p:nvPicPr>
            <p:cNvPr id="7475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4757"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42088662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3600">
                <a:solidFill>
                  <a:srgbClr val="FFFFFF"/>
                </a:solidFill>
              </a:rPr>
              <a:t>Smoothing Frequency Domain Filters</a:t>
            </a:r>
          </a:p>
        </p:txBody>
      </p:sp>
      <p:sp>
        <p:nvSpPr>
          <p:cNvPr id="75778"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spcBef>
                <a:spcPts val="800"/>
              </a:spcBef>
            </a:pPr>
            <a:r>
              <a:rPr lang="en-IE" sz="3200">
                <a:solidFill>
                  <a:srgbClr val="000000"/>
                </a:solidFill>
              </a:rPr>
              <a:t>Smoothing is achieved in the frequency domain by dropping out the high frequency components</a:t>
            </a:r>
          </a:p>
          <a:p>
            <a:pPr eaLnBrk="1" hangingPunct="1">
              <a:spcBef>
                <a:spcPts val="800"/>
              </a:spcBef>
            </a:pPr>
            <a:r>
              <a:rPr lang="en-IE" sz="3200">
                <a:solidFill>
                  <a:srgbClr val="000000"/>
                </a:solidFill>
              </a:rPr>
              <a:t>The basic model for filtering is:</a:t>
            </a:r>
          </a:p>
          <a:p>
            <a:pPr eaLnBrk="1" hangingPunct="1">
              <a:spcBef>
                <a:spcPts val="800"/>
              </a:spcBef>
            </a:pPr>
            <a:r>
              <a:rPr lang="en-IE" sz="3200" i="1">
                <a:solidFill>
                  <a:srgbClr val="000000"/>
                </a:solidFill>
                <a:latin typeface="Times New Roman" panose="02020603050405020304" pitchFamily="18" charset="0"/>
              </a:rPr>
              <a:t>	G(u,v) = H(u,v)F(u,v)</a:t>
            </a:r>
          </a:p>
          <a:p>
            <a:pPr eaLnBrk="1" hangingPunct="1">
              <a:spcBef>
                <a:spcPts val="800"/>
              </a:spcBef>
            </a:pPr>
            <a:r>
              <a:rPr lang="en-IE" sz="3200">
                <a:solidFill>
                  <a:srgbClr val="000000"/>
                </a:solidFill>
              </a:rPr>
              <a:t>where </a:t>
            </a:r>
            <a:r>
              <a:rPr lang="en-IE" sz="3200" i="1">
                <a:solidFill>
                  <a:srgbClr val="000000"/>
                </a:solidFill>
                <a:latin typeface="Times New Roman" panose="02020603050405020304" pitchFamily="18" charset="0"/>
              </a:rPr>
              <a:t>F(u,v)</a:t>
            </a:r>
            <a:r>
              <a:rPr lang="en-IE" sz="3200">
                <a:solidFill>
                  <a:srgbClr val="000000"/>
                </a:solidFill>
              </a:rPr>
              <a:t> is the Fourier transform of the image being filtered and </a:t>
            </a:r>
            <a:r>
              <a:rPr lang="en-IE" sz="3200" i="1">
                <a:solidFill>
                  <a:srgbClr val="000000"/>
                </a:solidFill>
                <a:latin typeface="Times New Roman" panose="02020603050405020304" pitchFamily="18" charset="0"/>
              </a:rPr>
              <a:t>H(u,v)</a:t>
            </a:r>
            <a:r>
              <a:rPr lang="en-IE" sz="3200">
                <a:solidFill>
                  <a:srgbClr val="000000"/>
                </a:solidFill>
              </a:rPr>
              <a:t> is the filter transform function</a:t>
            </a:r>
          </a:p>
          <a:p>
            <a:pPr eaLnBrk="1" hangingPunct="1">
              <a:spcBef>
                <a:spcPts val="800"/>
              </a:spcBef>
            </a:pPr>
            <a:r>
              <a:rPr lang="en-IE" sz="3200" i="1">
                <a:solidFill>
                  <a:srgbClr val="000000"/>
                </a:solidFill>
              </a:rPr>
              <a:t>Low pass filters </a:t>
            </a:r>
            <a:r>
              <a:rPr lang="en-IE" sz="3200">
                <a:solidFill>
                  <a:srgbClr val="000000"/>
                </a:solidFill>
              </a:rPr>
              <a:t>– only pass the low frequencies, drop the high ones</a:t>
            </a:r>
          </a:p>
        </p:txBody>
      </p:sp>
    </p:spTree>
    <p:extLst>
      <p:ext uri="{BB962C8B-B14F-4D97-AF65-F5344CB8AC3E}">
        <p14:creationId xmlns:p14="http://schemas.microsoft.com/office/powerpoint/2010/main" val="42455258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Ideal Low Pass Filter</a:t>
            </a:r>
          </a:p>
        </p:txBody>
      </p:sp>
      <p:sp>
        <p:nvSpPr>
          <p:cNvPr id="76802" name="Text Box 2"/>
          <p:cNvSpPr txBox="1">
            <a:spLocks noChangeArrowheads="1"/>
          </p:cNvSpPr>
          <p:nvPr/>
        </p:nvSpPr>
        <p:spPr bwMode="auto">
          <a:xfrm>
            <a:off x="1637507" y="1333500"/>
            <a:ext cx="9117013"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spcBef>
                <a:spcPts val="800"/>
              </a:spcBef>
              <a:defRPr/>
            </a:pPr>
            <a:r>
              <a:rPr lang="en-IE" sz="3200"/>
              <a:t>Simply cut off all high frequency components that are a specified distance D</a:t>
            </a:r>
            <a:r>
              <a:rPr lang="en-IE" sz="3200" baseline="-25000"/>
              <a:t>0</a:t>
            </a:r>
            <a:r>
              <a:rPr lang="en-IE" sz="3200"/>
              <a:t> from the origin of the transform</a:t>
            </a:r>
          </a:p>
          <a:p>
            <a:pPr>
              <a:spcBef>
                <a:spcPts val="800"/>
              </a:spcBef>
              <a:defRPr/>
            </a:pPr>
            <a:endParaRPr lang="en-IE" sz="3200"/>
          </a:p>
          <a:p>
            <a:pPr>
              <a:spcBef>
                <a:spcPts val="800"/>
              </a:spcBef>
              <a:defRPr/>
            </a:pPr>
            <a:endParaRPr lang="en-IE" sz="3200"/>
          </a:p>
          <a:p>
            <a:pPr>
              <a:spcBef>
                <a:spcPts val="800"/>
              </a:spcBef>
              <a:defRPr/>
            </a:pPr>
            <a:endParaRPr lang="en-IE" sz="3200"/>
          </a:p>
          <a:p>
            <a:pPr>
              <a:spcBef>
                <a:spcPts val="800"/>
              </a:spcBef>
              <a:defRPr/>
            </a:pPr>
            <a:endParaRPr lang="en-IE" sz="3200"/>
          </a:p>
          <a:p>
            <a:pPr>
              <a:spcBef>
                <a:spcPts val="600"/>
              </a:spcBef>
              <a:defRPr/>
            </a:pPr>
            <a:endParaRPr lang="en-IE"/>
          </a:p>
          <a:p>
            <a:pPr>
              <a:spcBef>
                <a:spcPts val="800"/>
              </a:spcBef>
              <a:defRPr/>
            </a:pPr>
            <a:r>
              <a:rPr lang="en-IE" sz="3200"/>
              <a:t>changing the distance changes the behaviour of the filter</a:t>
            </a:r>
          </a:p>
        </p:txBody>
      </p:sp>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b="26433"/>
          <a:stretch>
            <a:fillRect/>
          </a:stretch>
        </p:blipFill>
        <p:spPr bwMode="auto">
          <a:xfrm>
            <a:off x="1727995" y="3011488"/>
            <a:ext cx="8696325" cy="2500312"/>
          </a:xfrm>
          <a:prstGeom prst="rect">
            <a:avLst/>
          </a:prstGeom>
          <a:noFill/>
          <a:ln>
            <a:noFill/>
          </a:ln>
          <a:effectLst/>
          <a:extLst>
            <a:ext uri="{909E8E84-426E-40DD-AFC4-6F175D3DCCD1}">
              <a14:hiddenFill xmlns:a14="http://schemas.microsoft.com/office/drawing/2010/main">
                <a:blipFill dpi="0" rotWithShape="0">
                  <a:blip/>
                  <a:srcRect b="2643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49509" name="Group 4"/>
          <p:cNvGrpSpPr>
            <a:grpSpLocks/>
          </p:cNvGrpSpPr>
          <p:nvPr/>
        </p:nvGrpSpPr>
        <p:grpSpPr bwMode="auto">
          <a:xfrm>
            <a:off x="1139032" y="1631951"/>
            <a:ext cx="269875" cy="5218113"/>
            <a:chOff x="-2" y="1028"/>
            <a:chExt cx="170" cy="3287"/>
          </a:xfrm>
        </p:grpSpPr>
        <p:pic>
          <p:nvPicPr>
            <p:cNvPr id="7680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6806"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5955584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Ideal Low Pass Filter (cont…)</a:t>
            </a:r>
          </a:p>
        </p:txBody>
      </p:sp>
      <p:sp>
        <p:nvSpPr>
          <p:cNvPr id="77826"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spcBef>
                <a:spcPts val="800"/>
              </a:spcBef>
              <a:defRPr/>
            </a:pPr>
            <a:r>
              <a:rPr lang="en-IE" sz="3200"/>
              <a:t>The transfer function for the ideal low pass filter can be given as:</a:t>
            </a:r>
          </a:p>
          <a:p>
            <a:pPr>
              <a:spcBef>
                <a:spcPts val="800"/>
              </a:spcBef>
              <a:defRPr/>
            </a:pPr>
            <a:endParaRPr lang="en-IE" sz="3200"/>
          </a:p>
          <a:p>
            <a:pPr>
              <a:spcBef>
                <a:spcPts val="800"/>
              </a:spcBef>
              <a:defRPr/>
            </a:pPr>
            <a:endParaRPr lang="en-IE" sz="3200"/>
          </a:p>
          <a:p>
            <a:pPr>
              <a:spcBef>
                <a:spcPts val="800"/>
              </a:spcBef>
              <a:defRPr/>
            </a:pPr>
            <a:endParaRPr lang="en-IE" sz="3200"/>
          </a:p>
          <a:p>
            <a:pPr>
              <a:spcBef>
                <a:spcPts val="800"/>
              </a:spcBef>
              <a:defRPr/>
            </a:pPr>
            <a:r>
              <a:rPr lang="en-IE" sz="3200"/>
              <a:t>where </a:t>
            </a:r>
            <a:r>
              <a:rPr lang="en-IE" sz="3200" i="1">
                <a:latin typeface="Times New Roman" charset="0"/>
              </a:rPr>
              <a:t>D(u,v)</a:t>
            </a:r>
            <a:r>
              <a:rPr lang="en-IE" sz="3200"/>
              <a:t> is given as:</a:t>
            </a:r>
          </a:p>
          <a:p>
            <a:pPr>
              <a:spcBef>
                <a:spcPts val="800"/>
              </a:spcBef>
              <a:defRPr/>
            </a:pPr>
            <a:endParaRPr lang="en-IE" sz="3200"/>
          </a:p>
        </p:txBody>
      </p:sp>
      <p:graphicFrame>
        <p:nvGraphicFramePr>
          <p:cNvPr id="151556" name="Object 3"/>
          <p:cNvGraphicFramePr>
            <a:graphicFrameLocks noChangeAspect="1"/>
          </p:cNvGraphicFramePr>
          <p:nvPr/>
        </p:nvGraphicFramePr>
        <p:xfrm>
          <a:off x="2391569" y="2601914"/>
          <a:ext cx="5326062" cy="1354137"/>
        </p:xfrm>
        <a:graphic>
          <a:graphicData uri="http://schemas.openxmlformats.org/presentationml/2006/ole">
            <mc:AlternateContent xmlns:mc="http://schemas.openxmlformats.org/markup-compatibility/2006">
              <mc:Choice xmlns:v="urn:schemas-microsoft-com:vml" Requires="v">
                <p:oleObj spid="_x0000_s2076" r:id="rId4" imgW="1752377" imgH="482549" progId="">
                  <p:embed/>
                </p:oleObj>
              </mc:Choice>
              <mc:Fallback>
                <p:oleObj r:id="rId4" imgW="1752377" imgH="48254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1569" y="2601914"/>
                        <a:ext cx="5326062" cy="13541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51557" name="Object 4"/>
          <p:cNvGraphicFramePr>
            <a:graphicFrameLocks noChangeAspect="1"/>
          </p:cNvGraphicFramePr>
          <p:nvPr/>
        </p:nvGraphicFramePr>
        <p:xfrm>
          <a:off x="2391569" y="4859338"/>
          <a:ext cx="7137400" cy="641350"/>
        </p:xfrm>
        <a:graphic>
          <a:graphicData uri="http://schemas.openxmlformats.org/presentationml/2006/ole">
            <mc:AlternateContent xmlns:mc="http://schemas.openxmlformats.org/markup-compatibility/2006">
              <mc:Choice xmlns:v="urn:schemas-microsoft-com:vml" Requires="v">
                <p:oleObj spid="_x0000_s2077" r:id="rId6" imgW="2349419" imgH="228582" progId="">
                  <p:embed/>
                </p:oleObj>
              </mc:Choice>
              <mc:Fallback>
                <p:oleObj r:id="rId6" imgW="2349419" imgH="228582"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1569" y="4859338"/>
                        <a:ext cx="7137400" cy="641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479636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4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Ideal Low Pass Filter (cont…)</a:t>
            </a:r>
          </a:p>
        </p:txBody>
      </p:sp>
      <p:sp>
        <p:nvSpPr>
          <p:cNvPr id="78850" name="Text Box 2"/>
          <p:cNvSpPr txBox="1">
            <a:spLocks noChangeArrowheads="1"/>
          </p:cNvSpPr>
          <p:nvPr/>
        </p:nvSpPr>
        <p:spPr bwMode="auto">
          <a:xfrm>
            <a:off x="1637506" y="3890964"/>
            <a:ext cx="9023350" cy="296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spcBef>
                <a:spcPts val="800"/>
              </a:spcBef>
            </a:pPr>
            <a:r>
              <a:rPr lang="en-IE" sz="3200">
                <a:solidFill>
                  <a:srgbClr val="000000"/>
                </a:solidFill>
              </a:rPr>
              <a:t>Above we show an image, it</a:t>
            </a:r>
            <a:r>
              <a:rPr lang="en-IE" altLang="en-US" sz="3200">
                <a:solidFill>
                  <a:srgbClr val="000000"/>
                </a:solidFill>
              </a:rPr>
              <a:t>’</a:t>
            </a:r>
            <a:r>
              <a:rPr lang="en-IE" sz="3200">
                <a:solidFill>
                  <a:srgbClr val="000000"/>
                </a:solidFill>
              </a:rPr>
              <a:t>s Fourier spectrum and a series of ideal low pass filters of radius 5, 15, 30, 80 and 230 superimposed on top of it</a:t>
            </a:r>
          </a:p>
        </p:txBody>
      </p:sp>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b="24304"/>
          <a:stretch>
            <a:fillRect/>
          </a:stretch>
        </p:blipFill>
        <p:spPr bwMode="auto">
          <a:xfrm>
            <a:off x="3242470" y="1325564"/>
            <a:ext cx="5456237" cy="2492375"/>
          </a:xfrm>
          <a:prstGeom prst="rect">
            <a:avLst/>
          </a:prstGeom>
          <a:noFill/>
          <a:ln>
            <a:noFill/>
          </a:ln>
          <a:effectLst/>
          <a:extLst>
            <a:ext uri="{909E8E84-426E-40DD-AFC4-6F175D3DCCD1}">
              <a14:hiddenFill xmlns:a14="http://schemas.microsoft.com/office/drawing/2010/main">
                <a:blipFill dpi="0" rotWithShape="0">
                  <a:blip/>
                  <a:srcRect b="2430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53605" name="Group 4"/>
          <p:cNvGrpSpPr>
            <a:grpSpLocks/>
          </p:cNvGrpSpPr>
          <p:nvPr/>
        </p:nvGrpSpPr>
        <p:grpSpPr bwMode="auto">
          <a:xfrm>
            <a:off x="1139032" y="1631951"/>
            <a:ext cx="269875" cy="5218113"/>
            <a:chOff x="-2" y="1028"/>
            <a:chExt cx="170" cy="3287"/>
          </a:xfrm>
        </p:grpSpPr>
        <p:pic>
          <p:nvPicPr>
            <p:cNvPr id="788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54"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21717053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857753" y="0"/>
            <a:ext cx="11334247" cy="1231900"/>
          </a:xfrm>
          <a:prstGeom prst="rect">
            <a:avLst/>
          </a:prstGeom>
          <a:solidFill>
            <a:srgbClr val="333399"/>
          </a:solidFill>
          <a:ln w="25560">
            <a:solidFill>
              <a:srgbClr val="000000"/>
            </a:solidFill>
            <a:miter lim="800000"/>
            <a:headEnd/>
            <a:tailEnd/>
          </a:ln>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4000" dirty="0" smtClean="0">
                <a:solidFill>
                  <a:srgbClr val="FFFFFF"/>
                </a:solidFill>
              </a:rPr>
              <a:t>Fourier Transform </a:t>
            </a:r>
            <a:endParaRPr lang="en-IE" sz="4000" dirty="0">
              <a:solidFill>
                <a:srgbClr val="FFFFFF"/>
              </a:solidFill>
            </a:endParaRPr>
          </a:p>
        </p:txBody>
      </p:sp>
      <p:sp>
        <p:nvSpPr>
          <p:cNvPr id="6147" name="Text Box 2"/>
          <p:cNvSpPr txBox="1">
            <a:spLocks noChangeArrowheads="1"/>
          </p:cNvSpPr>
          <p:nvPr/>
        </p:nvSpPr>
        <p:spPr bwMode="auto">
          <a:xfrm>
            <a:off x="1981200" y="1333500"/>
            <a:ext cx="82296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pPr>
            <a:endParaRPr lang="en-US" sz="2400">
              <a:solidFill>
                <a:srgbClr val="FFFFFF"/>
              </a:solidFill>
            </a:endParaRPr>
          </a:p>
        </p:txBody>
      </p:sp>
      <p:sp>
        <p:nvSpPr>
          <p:cNvPr id="3" name="Content Placeholder 2"/>
          <p:cNvSpPr>
            <a:spLocks noGrp="1"/>
          </p:cNvSpPr>
          <p:nvPr>
            <p:ph idx="1"/>
          </p:nvPr>
        </p:nvSpPr>
        <p:spPr/>
        <p:txBody>
          <a:bodyPr/>
          <a:lstStyle/>
          <a:p>
            <a:pPr marL="457200" indent="-457200" algn="just">
              <a:buFont typeface="Arial" panose="020B0604020202020204" pitchFamily="34" charset="0"/>
              <a:buChar char="•"/>
            </a:pPr>
            <a:r>
              <a:rPr lang="en-US" sz="2800" dirty="0" smtClean="0"/>
              <a:t>Using Euler's formula</a:t>
            </a:r>
          </a:p>
          <a:p>
            <a:pPr marL="0" lvl="1" indent="0" algn="just"/>
            <a:r>
              <a:rPr lang="en-US" dirty="0" smtClean="0"/>
              <a:t>			</a:t>
            </a:r>
            <a:r>
              <a:rPr lang="en-US" dirty="0" err="1" smtClean="0"/>
              <a:t>e</a:t>
            </a:r>
            <a:r>
              <a:rPr lang="en-US" baseline="30000" dirty="0" err="1" smtClean="0"/>
              <a:t>ix</a:t>
            </a:r>
            <a:r>
              <a:rPr lang="en-US" baseline="30000" dirty="0" smtClean="0"/>
              <a:t> </a:t>
            </a:r>
            <a:r>
              <a:rPr lang="en-US" dirty="0" smtClean="0"/>
              <a:t> = </a:t>
            </a:r>
            <a:r>
              <a:rPr lang="en-US" dirty="0" err="1" smtClean="0"/>
              <a:t>cosx</a:t>
            </a:r>
            <a:r>
              <a:rPr lang="en-US" dirty="0" smtClean="0"/>
              <a:t> +</a:t>
            </a:r>
            <a:r>
              <a:rPr lang="en-US" dirty="0"/>
              <a:t> </a:t>
            </a:r>
            <a:r>
              <a:rPr lang="en-US" dirty="0" err="1" smtClean="0"/>
              <a:t>i.sinx</a:t>
            </a:r>
            <a:endParaRPr lang="en-US" dirty="0"/>
          </a:p>
          <a:p>
            <a:pPr marL="571500" lvl="1" indent="-571500" algn="just">
              <a:buFont typeface="Arial" panose="020B0604020202020204" pitchFamily="34" charset="0"/>
              <a:buChar char="•"/>
            </a:pPr>
            <a:endParaRPr lang="en-US" baseline="30000" dirty="0" smtClean="0"/>
          </a:p>
          <a:p>
            <a:pPr marL="571500" lvl="1" indent="-571500" algn="just">
              <a:buFont typeface="Arial" panose="020B0604020202020204" pitchFamily="34" charset="0"/>
              <a:buChar char="•"/>
            </a:pPr>
            <a:r>
              <a:rPr lang="en-US" dirty="0" smtClean="0"/>
              <a:t>We can express Fourier transform as:</a:t>
            </a:r>
          </a:p>
          <a:p>
            <a:pPr marL="400050" lvl="2" indent="0" algn="just"/>
            <a:endParaRPr lang="en-US" dirty="0" smtClean="0"/>
          </a:p>
          <a:p>
            <a:pPr marL="971550" lvl="2" indent="-571500" algn="just">
              <a:buFont typeface="Arial" panose="020B0604020202020204" pitchFamily="34"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360" y="3465095"/>
            <a:ext cx="9100256" cy="3152273"/>
          </a:xfrm>
          <a:prstGeom prst="rect">
            <a:avLst/>
          </a:prstGeom>
        </p:spPr>
      </p:pic>
    </p:spTree>
    <p:extLst>
      <p:ext uri="{BB962C8B-B14F-4D97-AF65-F5344CB8AC3E}">
        <p14:creationId xmlns:p14="http://schemas.microsoft.com/office/powerpoint/2010/main" val="28676552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Ideal Low Pass Filter (cont…)</a:t>
            </a:r>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r="49635" b="24304"/>
          <a:stretch>
            <a:fillRect/>
          </a:stretch>
        </p:blipFill>
        <p:spPr bwMode="auto">
          <a:xfrm>
            <a:off x="3098007" y="1325564"/>
            <a:ext cx="6099175" cy="5532437"/>
          </a:xfrm>
          <a:prstGeom prst="rect">
            <a:avLst/>
          </a:prstGeom>
          <a:noFill/>
          <a:ln>
            <a:noFill/>
          </a:ln>
          <a:effectLst/>
          <a:extLst>
            <a:ext uri="{909E8E84-426E-40DD-AFC4-6F175D3DCCD1}">
              <a14:hiddenFill xmlns:a14="http://schemas.microsoft.com/office/drawing/2010/main">
                <a:blipFill dpi="0" rotWithShape="0">
                  <a:blip/>
                  <a:srcRect r="49635" b="2430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55652" name="Group 3"/>
          <p:cNvGrpSpPr>
            <a:grpSpLocks/>
          </p:cNvGrpSpPr>
          <p:nvPr/>
        </p:nvGrpSpPr>
        <p:grpSpPr bwMode="auto">
          <a:xfrm>
            <a:off x="1139032" y="1631951"/>
            <a:ext cx="269875" cy="5218113"/>
            <a:chOff x="-2" y="1028"/>
            <a:chExt cx="170" cy="3287"/>
          </a:xfrm>
        </p:grpSpPr>
        <p:pic>
          <p:nvPicPr>
            <p:cNvPr id="798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9877"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28300858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Ideal Low Pass Filter (cont…)</a:t>
            </a: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l="50221" b="24304"/>
          <a:stretch>
            <a:fillRect/>
          </a:stretch>
        </p:blipFill>
        <p:spPr bwMode="auto">
          <a:xfrm>
            <a:off x="3117057" y="1325564"/>
            <a:ext cx="6029325" cy="5532437"/>
          </a:xfrm>
          <a:prstGeom prst="rect">
            <a:avLst/>
          </a:prstGeom>
          <a:noFill/>
          <a:ln>
            <a:noFill/>
          </a:ln>
          <a:effectLst/>
          <a:extLst>
            <a:ext uri="{909E8E84-426E-40DD-AFC4-6F175D3DCCD1}">
              <a14:hiddenFill xmlns:a14="http://schemas.microsoft.com/office/drawing/2010/main">
                <a:blipFill dpi="0" rotWithShape="0">
                  <a:blip/>
                  <a:srcRect l="50221" b="2430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57700" name="Group 3"/>
          <p:cNvGrpSpPr>
            <a:grpSpLocks/>
          </p:cNvGrpSpPr>
          <p:nvPr/>
        </p:nvGrpSpPr>
        <p:grpSpPr bwMode="auto">
          <a:xfrm>
            <a:off x="1139032" y="1631951"/>
            <a:ext cx="269875" cy="5218113"/>
            <a:chOff x="-2" y="1028"/>
            <a:chExt cx="170" cy="3287"/>
          </a:xfrm>
        </p:grpSpPr>
        <p:pic>
          <p:nvPicPr>
            <p:cNvPr id="809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0901"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5849561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Ideal Low Pass Filter (cont…)</a:t>
            </a:r>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8482" y="1325564"/>
            <a:ext cx="3986213" cy="5532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59748" name="Group 3"/>
          <p:cNvGrpSpPr>
            <a:grpSpLocks/>
          </p:cNvGrpSpPr>
          <p:nvPr/>
        </p:nvGrpSpPr>
        <p:grpSpPr bwMode="auto">
          <a:xfrm>
            <a:off x="1139032" y="1631951"/>
            <a:ext cx="269875" cy="5218113"/>
            <a:chOff x="-2" y="1028"/>
            <a:chExt cx="170" cy="3287"/>
          </a:xfrm>
        </p:grpSpPr>
        <p:pic>
          <p:nvPicPr>
            <p:cNvPr id="819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25"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
        <p:nvSpPr>
          <p:cNvPr id="81926" name="Text Box 6"/>
          <p:cNvSpPr txBox="1">
            <a:spLocks noChangeArrowheads="1"/>
          </p:cNvSpPr>
          <p:nvPr/>
        </p:nvSpPr>
        <p:spPr bwMode="auto">
          <a:xfrm>
            <a:off x="3312320" y="1989139"/>
            <a:ext cx="968375"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Original</a:t>
            </a:r>
            <a:br>
              <a:rPr lang="en-IE" sz="1800"/>
            </a:br>
            <a:r>
              <a:rPr lang="en-IE" sz="1800"/>
              <a:t>image</a:t>
            </a:r>
          </a:p>
        </p:txBody>
      </p:sp>
      <p:sp>
        <p:nvSpPr>
          <p:cNvPr id="81927" name="Text Box 7"/>
          <p:cNvSpPr txBox="1">
            <a:spLocks noChangeArrowheads="1"/>
          </p:cNvSpPr>
          <p:nvPr/>
        </p:nvSpPr>
        <p:spPr bwMode="auto">
          <a:xfrm>
            <a:off x="8365331" y="1671639"/>
            <a:ext cx="2160588"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ideal low pass filter of radius 5</a:t>
            </a:r>
          </a:p>
        </p:txBody>
      </p:sp>
      <p:sp>
        <p:nvSpPr>
          <p:cNvPr id="81928" name="Text Box 8"/>
          <p:cNvSpPr txBox="1">
            <a:spLocks noChangeArrowheads="1"/>
          </p:cNvSpPr>
          <p:nvPr/>
        </p:nvSpPr>
        <p:spPr bwMode="auto">
          <a:xfrm>
            <a:off x="8365331" y="3525839"/>
            <a:ext cx="2160588"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ideal low pass filter of radius 30</a:t>
            </a:r>
          </a:p>
        </p:txBody>
      </p:sp>
      <p:sp>
        <p:nvSpPr>
          <p:cNvPr id="81929" name="Text Box 9"/>
          <p:cNvSpPr txBox="1">
            <a:spLocks noChangeArrowheads="1"/>
          </p:cNvSpPr>
          <p:nvPr/>
        </p:nvSpPr>
        <p:spPr bwMode="auto">
          <a:xfrm>
            <a:off x="8365331" y="5305426"/>
            <a:ext cx="2160588"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ideal low pass filter of radius 230</a:t>
            </a:r>
          </a:p>
        </p:txBody>
      </p:sp>
      <p:sp>
        <p:nvSpPr>
          <p:cNvPr id="81930" name="Text Box 10"/>
          <p:cNvSpPr txBox="1">
            <a:spLocks noChangeArrowheads="1"/>
          </p:cNvSpPr>
          <p:nvPr/>
        </p:nvSpPr>
        <p:spPr bwMode="auto">
          <a:xfrm>
            <a:off x="2128044" y="5434014"/>
            <a:ext cx="21590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Result of filtering with ideal low pass filter of radius 80</a:t>
            </a:r>
          </a:p>
        </p:txBody>
      </p:sp>
      <p:sp>
        <p:nvSpPr>
          <p:cNvPr id="81931" name="Text Box 11"/>
          <p:cNvSpPr txBox="1">
            <a:spLocks noChangeArrowheads="1"/>
          </p:cNvSpPr>
          <p:nvPr/>
        </p:nvSpPr>
        <p:spPr bwMode="auto">
          <a:xfrm>
            <a:off x="2128044" y="3495676"/>
            <a:ext cx="21590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Result of filtering with ideal low pass filter of radius 15</a:t>
            </a:r>
          </a:p>
        </p:txBody>
      </p:sp>
    </p:spTree>
    <p:extLst>
      <p:ext uri="{BB962C8B-B14F-4D97-AF65-F5344CB8AC3E}">
        <p14:creationId xmlns:p14="http://schemas.microsoft.com/office/powerpoint/2010/main" val="15743351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Ideal Low Pass Filter (cont…)</a:t>
            </a:r>
          </a:p>
        </p:txBody>
      </p:sp>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l="50363" b="66460"/>
          <a:stretch>
            <a:fillRect/>
          </a:stretch>
        </p:blipFill>
        <p:spPr bwMode="auto">
          <a:xfrm>
            <a:off x="3156744" y="1690688"/>
            <a:ext cx="4699000" cy="4406900"/>
          </a:xfrm>
          <a:prstGeom prst="rect">
            <a:avLst/>
          </a:prstGeom>
          <a:noFill/>
          <a:ln>
            <a:noFill/>
          </a:ln>
          <a:effectLst/>
          <a:extLst>
            <a:ext uri="{909E8E84-426E-40DD-AFC4-6F175D3DCCD1}">
              <a14:hiddenFill xmlns:a14="http://schemas.microsoft.com/office/drawing/2010/main">
                <a:blipFill dpi="0" rotWithShape="0">
                  <a:blip/>
                  <a:srcRect l="50363" b="66460"/>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61796" name="Group 3"/>
          <p:cNvGrpSpPr>
            <a:grpSpLocks/>
          </p:cNvGrpSpPr>
          <p:nvPr/>
        </p:nvGrpSpPr>
        <p:grpSpPr bwMode="auto">
          <a:xfrm>
            <a:off x="1139032" y="1631951"/>
            <a:ext cx="269875" cy="5218113"/>
            <a:chOff x="-2" y="1028"/>
            <a:chExt cx="170" cy="3287"/>
          </a:xfrm>
        </p:grpSpPr>
        <p:pic>
          <p:nvPicPr>
            <p:cNvPr id="829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949"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
        <p:nvSpPr>
          <p:cNvPr id="82950" name="Text Box 6"/>
          <p:cNvSpPr txBox="1">
            <a:spLocks noChangeArrowheads="1"/>
          </p:cNvSpPr>
          <p:nvPr/>
        </p:nvSpPr>
        <p:spPr bwMode="auto">
          <a:xfrm>
            <a:off x="8038306" y="3432176"/>
            <a:ext cx="2160588"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ideal low pass filter of radius 5</a:t>
            </a:r>
          </a:p>
        </p:txBody>
      </p:sp>
    </p:spTree>
    <p:extLst>
      <p:ext uri="{BB962C8B-B14F-4D97-AF65-F5344CB8AC3E}">
        <p14:creationId xmlns:p14="http://schemas.microsoft.com/office/powerpoint/2010/main" val="39192468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6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Ideal Low Pass Filter (cont…)</a:t>
            </a: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t="33553" r="49458" b="33229"/>
          <a:stretch>
            <a:fillRect/>
          </a:stretch>
        </p:blipFill>
        <p:spPr bwMode="auto">
          <a:xfrm>
            <a:off x="3340895" y="1711326"/>
            <a:ext cx="4784725" cy="4365625"/>
          </a:xfrm>
          <a:prstGeom prst="rect">
            <a:avLst/>
          </a:prstGeom>
          <a:noFill/>
          <a:ln>
            <a:noFill/>
          </a:ln>
          <a:effectLst/>
          <a:extLst>
            <a:ext uri="{909E8E84-426E-40DD-AFC4-6F175D3DCCD1}">
              <a14:hiddenFill xmlns:a14="http://schemas.microsoft.com/office/drawing/2010/main">
                <a:blipFill dpi="0" rotWithShape="0">
                  <a:blip/>
                  <a:srcRect t="33553" r="49458" b="33229"/>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63844" name="Group 3"/>
          <p:cNvGrpSpPr>
            <a:grpSpLocks/>
          </p:cNvGrpSpPr>
          <p:nvPr/>
        </p:nvGrpSpPr>
        <p:grpSpPr bwMode="auto">
          <a:xfrm>
            <a:off x="1139032" y="1631951"/>
            <a:ext cx="269875" cy="5218113"/>
            <a:chOff x="-2" y="1028"/>
            <a:chExt cx="170" cy="3287"/>
          </a:xfrm>
        </p:grpSpPr>
        <p:pic>
          <p:nvPicPr>
            <p:cNvPr id="839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3973"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
        <p:nvSpPr>
          <p:cNvPr id="83974" name="Text Box 6"/>
          <p:cNvSpPr txBox="1">
            <a:spLocks noChangeArrowheads="1"/>
          </p:cNvSpPr>
          <p:nvPr/>
        </p:nvSpPr>
        <p:spPr bwMode="auto">
          <a:xfrm>
            <a:off x="8260556" y="3432176"/>
            <a:ext cx="21590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ideal low pass filter of radius 15</a:t>
            </a:r>
          </a:p>
        </p:txBody>
      </p:sp>
    </p:spTree>
    <p:extLst>
      <p:ext uri="{BB962C8B-B14F-4D97-AF65-F5344CB8AC3E}">
        <p14:creationId xmlns:p14="http://schemas.microsoft.com/office/powerpoint/2010/main" val="20684448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3513052" y="385763"/>
            <a:ext cx="4386435"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buClrTx/>
              <a:buFontTx/>
              <a:buNone/>
              <a:defRPr/>
            </a:pPr>
            <a:endParaRPr lang="en-US" dirty="0">
              <a:solidFill>
                <a:srgbClr val="FF0000"/>
              </a:solidFill>
              <a:latin typeface="Verdana" charset="0"/>
            </a:endParaRPr>
          </a:p>
          <a:p>
            <a:pPr algn="ctr">
              <a:buClrTx/>
              <a:buFontTx/>
              <a:buNone/>
              <a:defRPr/>
            </a:pPr>
            <a:r>
              <a:rPr lang="en-US" dirty="0">
                <a:solidFill>
                  <a:srgbClr val="FF0000"/>
                </a:solidFill>
                <a:latin typeface="Verdana" charset="0"/>
              </a:rPr>
              <a:t>Image Enhancement in the</a:t>
            </a:r>
          </a:p>
          <a:p>
            <a:pPr algn="ctr">
              <a:buClrTx/>
              <a:buFontTx/>
              <a:buNone/>
              <a:defRPr/>
            </a:pPr>
            <a:r>
              <a:rPr lang="en-US" dirty="0">
                <a:solidFill>
                  <a:srgbClr val="FF0000"/>
                </a:solidFill>
                <a:latin typeface="Verdana" charset="0"/>
              </a:rPr>
              <a:t>Frequency Domain</a:t>
            </a: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045" y="1593850"/>
            <a:ext cx="3813175" cy="5227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8020308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Butterworth Lowpass Filters</a:t>
            </a:r>
          </a:p>
        </p:txBody>
      </p:sp>
      <p:sp>
        <p:nvSpPr>
          <p:cNvPr id="86018"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spcBef>
                <a:spcPts val="800"/>
              </a:spcBef>
              <a:defRPr/>
            </a:pPr>
            <a:r>
              <a:rPr lang="en-IE" sz="3200"/>
              <a:t>The transfer function of a Butterworth lowpass filter of order </a:t>
            </a:r>
            <a:r>
              <a:rPr lang="en-IE" sz="3200" i="1">
                <a:latin typeface="Times New Roman" charset="0"/>
              </a:rPr>
              <a:t>n</a:t>
            </a:r>
            <a:r>
              <a:rPr lang="en-IE" sz="3200" i="1"/>
              <a:t> </a:t>
            </a:r>
            <a:r>
              <a:rPr lang="en-IE" sz="3200"/>
              <a:t>with cutoff frequency at distance </a:t>
            </a:r>
            <a:r>
              <a:rPr lang="en-IE" sz="3200" i="1">
                <a:latin typeface="Times New Roman" charset="0"/>
              </a:rPr>
              <a:t>D</a:t>
            </a:r>
            <a:r>
              <a:rPr lang="en-IE" sz="3200" i="1" baseline="-25000">
                <a:latin typeface="Times New Roman" charset="0"/>
              </a:rPr>
              <a:t>0</a:t>
            </a:r>
            <a:r>
              <a:rPr lang="en-IE" sz="3200"/>
              <a:t> from the origin is defined as:</a:t>
            </a:r>
          </a:p>
        </p:txBody>
      </p:sp>
      <p:grpSp>
        <p:nvGrpSpPr>
          <p:cNvPr id="167940" name="Group 3"/>
          <p:cNvGrpSpPr>
            <a:grpSpLocks/>
          </p:cNvGrpSpPr>
          <p:nvPr/>
        </p:nvGrpSpPr>
        <p:grpSpPr bwMode="auto">
          <a:xfrm>
            <a:off x="1139032" y="1631951"/>
            <a:ext cx="269875" cy="5218113"/>
            <a:chOff x="-2" y="1028"/>
            <a:chExt cx="170" cy="3287"/>
          </a:xfrm>
        </p:grpSpPr>
        <p:pic>
          <p:nvPicPr>
            <p:cNvPr id="860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6021"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pic>
        <p:nvPicPr>
          <p:cNvPr id="86022" name="Picture 6"/>
          <p:cNvPicPr>
            <a:picLocks noChangeAspect="1" noChangeArrowheads="1"/>
          </p:cNvPicPr>
          <p:nvPr/>
        </p:nvPicPr>
        <p:blipFill>
          <a:blip r:embed="rId5">
            <a:extLst>
              <a:ext uri="{28A0092B-C50C-407E-A947-70E740481C1C}">
                <a14:useLocalDpi xmlns:a14="http://schemas.microsoft.com/office/drawing/2010/main" val="0"/>
              </a:ext>
            </a:extLst>
          </a:blip>
          <a:srcRect b="26563"/>
          <a:stretch>
            <a:fillRect/>
          </a:stretch>
        </p:blipFill>
        <p:spPr bwMode="auto">
          <a:xfrm>
            <a:off x="2947194" y="4394200"/>
            <a:ext cx="6819900" cy="1974850"/>
          </a:xfrm>
          <a:prstGeom prst="rect">
            <a:avLst/>
          </a:prstGeom>
          <a:noFill/>
          <a:ln>
            <a:noFill/>
          </a:ln>
          <a:effectLst/>
          <a:extLst>
            <a:ext uri="{909E8E84-426E-40DD-AFC4-6F175D3DCCD1}">
              <a14:hiddenFill xmlns:a14="http://schemas.microsoft.com/office/drawing/2010/main">
                <a:blipFill dpi="0" rotWithShape="0">
                  <a:blip/>
                  <a:srcRect b="2656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167942" name="Object 7"/>
          <p:cNvGraphicFramePr>
            <a:graphicFrameLocks noChangeAspect="1"/>
          </p:cNvGraphicFramePr>
          <p:nvPr/>
        </p:nvGraphicFramePr>
        <p:xfrm>
          <a:off x="3226595" y="2898776"/>
          <a:ext cx="5038725" cy="1146175"/>
        </p:xfrm>
        <a:graphic>
          <a:graphicData uri="http://schemas.openxmlformats.org/presentationml/2006/ole">
            <mc:AlternateContent xmlns:mc="http://schemas.openxmlformats.org/markup-compatibility/2006">
              <mc:Choice xmlns:v="urn:schemas-microsoft-com:vml" Requires="v">
                <p:oleObj spid="_x0000_s3087" r:id="rId6" imgW="1752377" imgH="431744" progId="">
                  <p:embed/>
                </p:oleObj>
              </mc:Choice>
              <mc:Fallback>
                <p:oleObj r:id="rId6" imgW="1752377" imgH="431744"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6595" y="2898776"/>
                        <a:ext cx="5038725" cy="1146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5390120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Butterworth Lowpass Filter (cont…)</a:t>
            </a:r>
          </a:p>
        </p:txBody>
      </p:sp>
      <p:grpSp>
        <p:nvGrpSpPr>
          <p:cNvPr id="169987" name="Group 2"/>
          <p:cNvGrpSpPr>
            <a:grpSpLocks/>
          </p:cNvGrpSpPr>
          <p:nvPr/>
        </p:nvGrpSpPr>
        <p:grpSpPr bwMode="auto">
          <a:xfrm>
            <a:off x="1139032" y="1631951"/>
            <a:ext cx="269875" cy="5218113"/>
            <a:chOff x="-2" y="1028"/>
            <a:chExt cx="170" cy="3287"/>
          </a:xfrm>
        </p:grpSpPr>
        <p:pic>
          <p:nvPicPr>
            <p:cNvPr id="870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7044"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
        <p:nvSpPr>
          <p:cNvPr id="87045" name="Text Box 5"/>
          <p:cNvSpPr txBox="1">
            <a:spLocks noChangeArrowheads="1"/>
          </p:cNvSpPr>
          <p:nvPr/>
        </p:nvSpPr>
        <p:spPr bwMode="auto">
          <a:xfrm>
            <a:off x="3312320" y="1989139"/>
            <a:ext cx="968375"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Original</a:t>
            </a:r>
            <a:br>
              <a:rPr lang="en-IE" sz="1800"/>
            </a:br>
            <a:r>
              <a:rPr lang="en-IE" sz="1800"/>
              <a:t>image</a:t>
            </a:r>
          </a:p>
        </p:txBody>
      </p:sp>
      <p:sp>
        <p:nvSpPr>
          <p:cNvPr id="87046" name="Text Box 6"/>
          <p:cNvSpPr txBox="1">
            <a:spLocks noChangeArrowheads="1"/>
          </p:cNvSpPr>
          <p:nvPr/>
        </p:nvSpPr>
        <p:spPr bwMode="auto">
          <a:xfrm>
            <a:off x="8365331" y="1671638"/>
            <a:ext cx="233045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Butterworth filter of order 2 and cutoff radius 5</a:t>
            </a:r>
          </a:p>
        </p:txBody>
      </p:sp>
      <p:sp>
        <p:nvSpPr>
          <p:cNvPr id="87047" name="Text Box 7"/>
          <p:cNvSpPr txBox="1">
            <a:spLocks noChangeArrowheads="1"/>
          </p:cNvSpPr>
          <p:nvPr/>
        </p:nvSpPr>
        <p:spPr bwMode="auto">
          <a:xfrm>
            <a:off x="8365332" y="3525838"/>
            <a:ext cx="2284413"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Butterworth filter of order 2 and cutoff radius 30</a:t>
            </a:r>
          </a:p>
        </p:txBody>
      </p:sp>
      <p:sp>
        <p:nvSpPr>
          <p:cNvPr id="87048" name="Text Box 8"/>
          <p:cNvSpPr txBox="1">
            <a:spLocks noChangeArrowheads="1"/>
          </p:cNvSpPr>
          <p:nvPr/>
        </p:nvSpPr>
        <p:spPr bwMode="auto">
          <a:xfrm>
            <a:off x="8365332" y="5305425"/>
            <a:ext cx="2314575"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Butterworth filter of order 2 and cutoff radius 230</a:t>
            </a:r>
          </a:p>
        </p:txBody>
      </p:sp>
      <p:sp>
        <p:nvSpPr>
          <p:cNvPr id="87049" name="Text Box 9"/>
          <p:cNvSpPr txBox="1">
            <a:spLocks noChangeArrowheads="1"/>
          </p:cNvSpPr>
          <p:nvPr/>
        </p:nvSpPr>
        <p:spPr bwMode="auto">
          <a:xfrm>
            <a:off x="1818482" y="5434013"/>
            <a:ext cx="2468563"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Result of filtering with Butterworth filter of order 2 and cutoff radius 80</a:t>
            </a:r>
          </a:p>
        </p:txBody>
      </p:sp>
      <p:sp>
        <p:nvSpPr>
          <p:cNvPr id="87050" name="Text Box 10"/>
          <p:cNvSpPr txBox="1">
            <a:spLocks noChangeArrowheads="1"/>
          </p:cNvSpPr>
          <p:nvPr/>
        </p:nvSpPr>
        <p:spPr bwMode="auto">
          <a:xfrm>
            <a:off x="1848644" y="3495675"/>
            <a:ext cx="2438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Result of filtering with Butterworth filter of order 2 and cutoff radius 15</a:t>
            </a:r>
          </a:p>
        </p:txBody>
      </p:sp>
      <p:pic>
        <p:nvPicPr>
          <p:cNvPr id="87051" name="Picture 11"/>
          <p:cNvPicPr>
            <a:picLocks noChangeAspect="1" noChangeArrowheads="1"/>
          </p:cNvPicPr>
          <p:nvPr/>
        </p:nvPicPr>
        <p:blipFill>
          <a:blip r:embed="rId4">
            <a:extLst>
              <a:ext uri="{28A0092B-C50C-407E-A947-70E740481C1C}">
                <a14:useLocalDpi xmlns:a14="http://schemas.microsoft.com/office/drawing/2010/main" val="0"/>
              </a:ext>
            </a:extLst>
          </a:blip>
          <a:srcRect l="7126" b="6696"/>
          <a:stretch>
            <a:fillRect/>
          </a:stretch>
        </p:blipFill>
        <p:spPr bwMode="auto">
          <a:xfrm>
            <a:off x="4226719" y="1308100"/>
            <a:ext cx="4108450" cy="5549900"/>
          </a:xfrm>
          <a:prstGeom prst="rect">
            <a:avLst/>
          </a:prstGeom>
          <a:noFill/>
          <a:ln>
            <a:noFill/>
          </a:ln>
          <a:effectLst/>
          <a:extLst>
            <a:ext uri="{909E8E84-426E-40DD-AFC4-6F175D3DCCD1}">
              <a14:hiddenFill xmlns:a14="http://schemas.microsoft.com/office/drawing/2010/main">
                <a:blipFill dpi="0" rotWithShape="0">
                  <a:blip/>
                  <a:srcRect l="7126" b="669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545290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Butterworth Lowpass Filter (cont…)</a:t>
            </a:r>
          </a:p>
        </p:txBody>
      </p:sp>
      <p:grpSp>
        <p:nvGrpSpPr>
          <p:cNvPr id="172035" name="Group 2"/>
          <p:cNvGrpSpPr>
            <a:grpSpLocks/>
          </p:cNvGrpSpPr>
          <p:nvPr/>
        </p:nvGrpSpPr>
        <p:grpSpPr bwMode="auto">
          <a:xfrm>
            <a:off x="1139032" y="1631951"/>
            <a:ext cx="269875" cy="5218113"/>
            <a:chOff x="-2" y="1028"/>
            <a:chExt cx="170" cy="3287"/>
          </a:xfrm>
        </p:grpSpPr>
        <p:pic>
          <p:nvPicPr>
            <p:cNvPr id="880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8068"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
        <p:nvSpPr>
          <p:cNvPr id="88069" name="Text Box 5"/>
          <p:cNvSpPr txBox="1">
            <a:spLocks noChangeArrowheads="1"/>
          </p:cNvSpPr>
          <p:nvPr/>
        </p:nvSpPr>
        <p:spPr bwMode="auto">
          <a:xfrm>
            <a:off x="3312320" y="1989139"/>
            <a:ext cx="968375"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Original</a:t>
            </a:r>
            <a:br>
              <a:rPr lang="en-IE" sz="1800"/>
            </a:br>
            <a:r>
              <a:rPr lang="en-IE" sz="1800"/>
              <a:t>image</a:t>
            </a:r>
          </a:p>
        </p:txBody>
      </p:sp>
      <p:sp>
        <p:nvSpPr>
          <p:cNvPr id="88070" name="Text Box 6"/>
          <p:cNvSpPr txBox="1">
            <a:spLocks noChangeArrowheads="1"/>
          </p:cNvSpPr>
          <p:nvPr/>
        </p:nvSpPr>
        <p:spPr bwMode="auto">
          <a:xfrm>
            <a:off x="8365331" y="3667125"/>
            <a:ext cx="233045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Butterworth filter of order 2 and cutoff radius 5</a:t>
            </a:r>
          </a:p>
        </p:txBody>
      </p:sp>
      <p:pic>
        <p:nvPicPr>
          <p:cNvPr id="88071" name="Picture 7"/>
          <p:cNvPicPr>
            <a:picLocks noChangeAspect="1" noChangeArrowheads="1"/>
          </p:cNvPicPr>
          <p:nvPr/>
        </p:nvPicPr>
        <p:blipFill>
          <a:blip r:embed="rId4">
            <a:extLst>
              <a:ext uri="{28A0092B-C50C-407E-A947-70E740481C1C}">
                <a14:useLocalDpi xmlns:a14="http://schemas.microsoft.com/office/drawing/2010/main" val="0"/>
              </a:ext>
            </a:extLst>
          </a:blip>
          <a:srcRect l="54628" b="69093"/>
          <a:stretch>
            <a:fillRect/>
          </a:stretch>
        </p:blipFill>
        <p:spPr bwMode="auto">
          <a:xfrm>
            <a:off x="3191669" y="1960564"/>
            <a:ext cx="4926012" cy="4516437"/>
          </a:xfrm>
          <a:prstGeom prst="rect">
            <a:avLst/>
          </a:prstGeom>
          <a:noFill/>
          <a:ln>
            <a:noFill/>
          </a:ln>
          <a:effectLst/>
          <a:extLst>
            <a:ext uri="{909E8E84-426E-40DD-AFC4-6F175D3DCCD1}">
              <a14:hiddenFill xmlns:a14="http://schemas.microsoft.com/office/drawing/2010/main">
                <a:blipFill dpi="0" rotWithShape="0">
                  <a:blip/>
                  <a:srcRect l="54628" b="6909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8930134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8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Butterworth Lowpass Filter (cont…)</a:t>
            </a:r>
          </a:p>
        </p:txBody>
      </p:sp>
      <p:grpSp>
        <p:nvGrpSpPr>
          <p:cNvPr id="174083" name="Group 2"/>
          <p:cNvGrpSpPr>
            <a:grpSpLocks/>
          </p:cNvGrpSpPr>
          <p:nvPr/>
        </p:nvGrpSpPr>
        <p:grpSpPr bwMode="auto">
          <a:xfrm>
            <a:off x="1139032" y="1631951"/>
            <a:ext cx="269875" cy="5218113"/>
            <a:chOff x="-2" y="1028"/>
            <a:chExt cx="170" cy="3287"/>
          </a:xfrm>
        </p:grpSpPr>
        <p:pic>
          <p:nvPicPr>
            <p:cNvPr id="890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9092"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
        <p:nvSpPr>
          <p:cNvPr id="89093" name="Text Box 5"/>
          <p:cNvSpPr txBox="1">
            <a:spLocks noChangeArrowheads="1"/>
          </p:cNvSpPr>
          <p:nvPr/>
        </p:nvSpPr>
        <p:spPr bwMode="auto">
          <a:xfrm>
            <a:off x="1848644" y="3495675"/>
            <a:ext cx="2438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Result of filtering with Butterworth filter of order 2 and cutoff radius 15</a:t>
            </a:r>
          </a:p>
        </p:txBody>
      </p:sp>
      <p:pic>
        <p:nvPicPr>
          <p:cNvPr id="89094" name="Picture 6"/>
          <p:cNvPicPr>
            <a:picLocks noChangeAspect="1" noChangeArrowheads="1"/>
          </p:cNvPicPr>
          <p:nvPr/>
        </p:nvPicPr>
        <p:blipFill>
          <a:blip r:embed="rId4">
            <a:extLst>
              <a:ext uri="{28A0092B-C50C-407E-A947-70E740481C1C}">
                <a14:useLocalDpi xmlns:a14="http://schemas.microsoft.com/office/drawing/2010/main" val="0"/>
              </a:ext>
            </a:extLst>
          </a:blip>
          <a:srcRect l="9277" t="31023" r="45480" b="38063"/>
          <a:stretch>
            <a:fillRect/>
          </a:stretch>
        </p:blipFill>
        <p:spPr bwMode="auto">
          <a:xfrm>
            <a:off x="4480719" y="1708150"/>
            <a:ext cx="5351462" cy="4916488"/>
          </a:xfrm>
          <a:prstGeom prst="rect">
            <a:avLst/>
          </a:prstGeom>
          <a:noFill/>
          <a:ln>
            <a:noFill/>
          </a:ln>
          <a:effectLst/>
          <a:extLst>
            <a:ext uri="{909E8E84-426E-40DD-AFC4-6F175D3DCCD1}">
              <a14:hiddenFill xmlns:a14="http://schemas.microsoft.com/office/drawing/2010/main">
                <a:blipFill dpi="0" rotWithShape="0">
                  <a:blip/>
                  <a:srcRect l="9277" t="31023" r="45480" b="3806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9693307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857753" y="0"/>
            <a:ext cx="11334247" cy="1231900"/>
          </a:xfrm>
          <a:prstGeom prst="rect">
            <a:avLst/>
          </a:prstGeom>
          <a:solidFill>
            <a:srgbClr val="333399"/>
          </a:solidFill>
          <a:ln w="25560">
            <a:solidFill>
              <a:srgbClr val="000000"/>
            </a:solidFill>
            <a:miter lim="800000"/>
            <a:headEnd/>
            <a:tailEnd/>
          </a:ln>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4000" dirty="0" smtClean="0">
                <a:solidFill>
                  <a:srgbClr val="FFFFFF"/>
                </a:solidFill>
              </a:rPr>
              <a:t>Fourier Transform </a:t>
            </a:r>
            <a:endParaRPr lang="en-IE" sz="4000" dirty="0">
              <a:solidFill>
                <a:srgbClr val="FFFFFF"/>
              </a:solidFill>
            </a:endParaRPr>
          </a:p>
        </p:txBody>
      </p:sp>
      <p:sp>
        <p:nvSpPr>
          <p:cNvPr id="6147" name="Text Box 2"/>
          <p:cNvSpPr txBox="1">
            <a:spLocks noChangeArrowheads="1"/>
          </p:cNvSpPr>
          <p:nvPr/>
        </p:nvSpPr>
        <p:spPr bwMode="auto">
          <a:xfrm>
            <a:off x="1981200" y="1333500"/>
            <a:ext cx="82296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57200" fontAlgn="base">
              <a:spcBef>
                <a:spcPct val="0"/>
              </a:spcBef>
              <a:spcAft>
                <a:spcPct val="0"/>
              </a:spcAft>
              <a:buClr>
                <a:srgbClr val="000000"/>
              </a:buClr>
              <a:buSzPct val="100000"/>
            </a:pPr>
            <a:endParaRPr lang="en-US" sz="2400">
              <a:solidFill>
                <a:srgbClr val="FFFFFF"/>
              </a:solidFill>
            </a:endParaRPr>
          </a:p>
        </p:txBody>
      </p:sp>
      <p:sp>
        <p:nvSpPr>
          <p:cNvPr id="3" name="Content Placeholder 2"/>
          <p:cNvSpPr>
            <a:spLocks noGrp="1"/>
          </p:cNvSpPr>
          <p:nvPr>
            <p:ph idx="1"/>
          </p:nvPr>
        </p:nvSpPr>
        <p:spPr/>
        <p:txBody>
          <a:bodyPr/>
          <a:lstStyle/>
          <a:p>
            <a:pPr marL="742950" lvl="2" indent="-342900" algn="just">
              <a:buFont typeface="Arial" panose="020B0604020202020204" pitchFamily="34" charset="0"/>
              <a:buChar char="•"/>
            </a:pPr>
            <a:r>
              <a:rPr lang="en-US" sz="3600" dirty="0" smtClean="0"/>
              <a:t>An important image processing tool which is used to decompose an image into its sine and cosine components.</a:t>
            </a:r>
            <a:endParaRPr lang="en-US" sz="3600" dirty="0"/>
          </a:p>
          <a:p>
            <a:pPr marL="742950" lvl="2" indent="-342900" algn="just">
              <a:buFont typeface="Arial" panose="020B0604020202020204" pitchFamily="34" charset="0"/>
              <a:buChar char="•"/>
            </a:pPr>
            <a:r>
              <a:rPr lang="en-US" sz="3600" dirty="0" smtClean="0"/>
              <a:t>Transform image into frequency domain.</a:t>
            </a:r>
          </a:p>
          <a:p>
            <a:pPr marL="742950" lvl="2" indent="-342900" algn="just">
              <a:buFont typeface="Arial" panose="020B0604020202020204" pitchFamily="34" charset="0"/>
              <a:buChar char="•"/>
            </a:pPr>
            <a:r>
              <a:rPr lang="en-US" sz="3600" dirty="0" smtClean="0"/>
              <a:t>Huge applications in image analysis, image filtering, image reconstruction and image compression etc.</a:t>
            </a:r>
          </a:p>
          <a:p>
            <a:pPr marL="742950" lvl="2" indent="-342900" algn="just">
              <a:buFont typeface="Arial" panose="020B0604020202020204" pitchFamily="34" charset="0"/>
              <a:buChar char="•"/>
            </a:pPr>
            <a:endParaRPr lang="en-US" sz="3600" dirty="0"/>
          </a:p>
          <a:p>
            <a:pPr marL="400050" lvl="2" indent="0" algn="just"/>
            <a:endParaRPr lang="en-US" sz="3600" dirty="0" smtClean="0"/>
          </a:p>
          <a:p>
            <a:pPr marL="742950" lvl="2" indent="-342900" algn="just">
              <a:buFont typeface="Arial" panose="020B0604020202020204" pitchFamily="34" charset="0"/>
              <a:buChar char="•"/>
            </a:pPr>
            <a:endParaRPr lang="en-US" sz="3600" dirty="0" smtClean="0"/>
          </a:p>
        </p:txBody>
      </p:sp>
    </p:spTree>
    <p:extLst>
      <p:ext uri="{BB962C8B-B14F-4D97-AF65-F5344CB8AC3E}">
        <p14:creationId xmlns:p14="http://schemas.microsoft.com/office/powerpoint/2010/main" val="29841662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3" name="Text Box 1"/>
          <p:cNvSpPr txBox="1">
            <a:spLocks noChangeArrowheads="1"/>
          </p:cNvSpPr>
          <p:nvPr/>
        </p:nvSpPr>
        <p:spPr bwMode="auto">
          <a:xfrm>
            <a:off x="3513052" y="385763"/>
            <a:ext cx="4386435"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buClrTx/>
              <a:buFontTx/>
              <a:buNone/>
              <a:defRPr/>
            </a:pPr>
            <a:endParaRPr lang="en-US" dirty="0">
              <a:solidFill>
                <a:srgbClr val="FF0000"/>
              </a:solidFill>
              <a:latin typeface="Verdana" charset="0"/>
            </a:endParaRPr>
          </a:p>
          <a:p>
            <a:pPr algn="ctr">
              <a:buClrTx/>
              <a:buFontTx/>
              <a:buNone/>
              <a:defRPr/>
            </a:pPr>
            <a:r>
              <a:rPr lang="en-US" dirty="0">
                <a:solidFill>
                  <a:srgbClr val="FF0000"/>
                </a:solidFill>
                <a:latin typeface="Verdana" charset="0"/>
              </a:rPr>
              <a:t>Image Enhancement in the</a:t>
            </a:r>
          </a:p>
          <a:p>
            <a:pPr algn="ctr">
              <a:buClrTx/>
              <a:buFontTx/>
              <a:buNone/>
              <a:defRPr/>
            </a:pPr>
            <a:r>
              <a:rPr lang="en-US" dirty="0">
                <a:solidFill>
                  <a:srgbClr val="FF0000"/>
                </a:solidFill>
                <a:latin typeface="Verdana" charset="0"/>
              </a:rPr>
              <a:t>Frequency Domain</a:t>
            </a:r>
          </a:p>
        </p:txBody>
      </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420" y="1785939"/>
            <a:ext cx="6264275" cy="3787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925221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Gaussian Lowpass Filters</a:t>
            </a:r>
          </a:p>
        </p:txBody>
      </p:sp>
      <p:sp>
        <p:nvSpPr>
          <p:cNvPr id="91138"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spcBef>
                <a:spcPts val="800"/>
              </a:spcBef>
              <a:defRPr/>
            </a:pPr>
            <a:r>
              <a:rPr lang="en-IE" sz="3200"/>
              <a:t>The transfer function of a Gaussian lowpass filter is defined as:</a:t>
            </a:r>
          </a:p>
        </p:txBody>
      </p:sp>
      <p:grpSp>
        <p:nvGrpSpPr>
          <p:cNvPr id="178180" name="Group 3"/>
          <p:cNvGrpSpPr>
            <a:grpSpLocks/>
          </p:cNvGrpSpPr>
          <p:nvPr/>
        </p:nvGrpSpPr>
        <p:grpSpPr bwMode="auto">
          <a:xfrm>
            <a:off x="1139032" y="1631951"/>
            <a:ext cx="269875" cy="5218113"/>
            <a:chOff x="-2" y="1028"/>
            <a:chExt cx="170" cy="3287"/>
          </a:xfrm>
        </p:grpSpPr>
        <p:pic>
          <p:nvPicPr>
            <p:cNvPr id="911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1141"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graphicFrame>
        <p:nvGraphicFramePr>
          <p:cNvPr id="178181" name="Object 6"/>
          <p:cNvGraphicFramePr>
            <a:graphicFrameLocks noChangeAspect="1"/>
          </p:cNvGraphicFramePr>
          <p:nvPr/>
        </p:nvGraphicFramePr>
        <p:xfrm>
          <a:off x="2305844" y="2462213"/>
          <a:ext cx="5294312" cy="931862"/>
        </p:xfrm>
        <a:graphic>
          <a:graphicData uri="http://schemas.openxmlformats.org/presentationml/2006/ole">
            <mc:AlternateContent xmlns:mc="http://schemas.openxmlformats.org/markup-compatibility/2006">
              <mc:Choice xmlns:v="urn:schemas-microsoft-com:vml" Requires="v">
                <p:oleObj spid="_x0000_s4111" r:id="rId5" imgW="1333310" imgH="253950" progId="">
                  <p:embed/>
                </p:oleObj>
              </mc:Choice>
              <mc:Fallback>
                <p:oleObj r:id="rId5" imgW="1333310" imgH="25395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844" y="2462213"/>
                        <a:ext cx="5294312" cy="9318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91143" name="Picture 7"/>
          <p:cNvPicPr>
            <a:picLocks noChangeAspect="1" noChangeArrowheads="1"/>
          </p:cNvPicPr>
          <p:nvPr/>
        </p:nvPicPr>
        <p:blipFill>
          <a:blip r:embed="rId7">
            <a:extLst>
              <a:ext uri="{28A0092B-C50C-407E-A947-70E740481C1C}">
                <a14:useLocalDpi xmlns:a14="http://schemas.microsoft.com/office/drawing/2010/main" val="0"/>
              </a:ext>
            </a:extLst>
          </a:blip>
          <a:srcRect b="25000"/>
          <a:stretch>
            <a:fillRect/>
          </a:stretch>
        </p:blipFill>
        <p:spPr bwMode="auto">
          <a:xfrm>
            <a:off x="2437606" y="3843338"/>
            <a:ext cx="6851650" cy="2057400"/>
          </a:xfrm>
          <a:prstGeom prst="rect">
            <a:avLst/>
          </a:prstGeom>
          <a:noFill/>
          <a:ln>
            <a:noFill/>
          </a:ln>
          <a:effectLst/>
          <a:extLst>
            <a:ext uri="{909E8E84-426E-40DD-AFC4-6F175D3DCCD1}">
              <a14:hiddenFill xmlns:a14="http://schemas.microsoft.com/office/drawing/2010/main">
                <a:blipFill dpi="0" rotWithShape="0">
                  <a:blip/>
                  <a:srcRect b="25000"/>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158546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Gaussian Lowpass Filters (cont…)</a:t>
            </a:r>
          </a:p>
        </p:txBody>
      </p:sp>
      <p:grpSp>
        <p:nvGrpSpPr>
          <p:cNvPr id="180227" name="Group 2"/>
          <p:cNvGrpSpPr>
            <a:grpSpLocks/>
          </p:cNvGrpSpPr>
          <p:nvPr/>
        </p:nvGrpSpPr>
        <p:grpSpPr bwMode="auto">
          <a:xfrm>
            <a:off x="1139032" y="1631951"/>
            <a:ext cx="269875" cy="5218113"/>
            <a:chOff x="-2" y="1028"/>
            <a:chExt cx="170" cy="3287"/>
          </a:xfrm>
        </p:grpSpPr>
        <p:pic>
          <p:nvPicPr>
            <p:cNvPr id="921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164"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
        <p:nvSpPr>
          <p:cNvPr id="92165" name="Text Box 5"/>
          <p:cNvSpPr txBox="1">
            <a:spLocks noChangeArrowheads="1"/>
          </p:cNvSpPr>
          <p:nvPr/>
        </p:nvSpPr>
        <p:spPr bwMode="auto">
          <a:xfrm>
            <a:off x="3312320" y="1989139"/>
            <a:ext cx="968375"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Original</a:t>
            </a:r>
            <a:br>
              <a:rPr lang="en-IE" sz="1800"/>
            </a:br>
            <a:r>
              <a:rPr lang="en-IE" sz="1800"/>
              <a:t>image</a:t>
            </a:r>
          </a:p>
        </p:txBody>
      </p:sp>
      <p:sp>
        <p:nvSpPr>
          <p:cNvPr id="92166" name="Text Box 6"/>
          <p:cNvSpPr txBox="1">
            <a:spLocks noChangeArrowheads="1"/>
          </p:cNvSpPr>
          <p:nvPr/>
        </p:nvSpPr>
        <p:spPr bwMode="auto">
          <a:xfrm>
            <a:off x="8365332" y="1743076"/>
            <a:ext cx="2144713"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Gaussian filter with cutoff radius 5</a:t>
            </a:r>
          </a:p>
        </p:txBody>
      </p:sp>
      <p:sp>
        <p:nvSpPr>
          <p:cNvPr id="92167" name="Text Box 7"/>
          <p:cNvSpPr txBox="1">
            <a:spLocks noChangeArrowheads="1"/>
          </p:cNvSpPr>
          <p:nvPr/>
        </p:nvSpPr>
        <p:spPr bwMode="auto">
          <a:xfrm>
            <a:off x="8365332" y="3525839"/>
            <a:ext cx="2284413"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Gaussian filter with cutoff radius 30</a:t>
            </a:r>
          </a:p>
        </p:txBody>
      </p:sp>
      <p:sp>
        <p:nvSpPr>
          <p:cNvPr id="92168" name="Text Box 8"/>
          <p:cNvSpPr txBox="1">
            <a:spLocks noChangeArrowheads="1"/>
          </p:cNvSpPr>
          <p:nvPr/>
        </p:nvSpPr>
        <p:spPr bwMode="auto">
          <a:xfrm>
            <a:off x="8365332" y="5305425"/>
            <a:ext cx="2144713"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Gaussian filter with cutoff radius 230</a:t>
            </a:r>
          </a:p>
        </p:txBody>
      </p:sp>
      <p:sp>
        <p:nvSpPr>
          <p:cNvPr id="92169" name="Text Box 9"/>
          <p:cNvSpPr txBox="1">
            <a:spLocks noChangeArrowheads="1"/>
          </p:cNvSpPr>
          <p:nvPr/>
        </p:nvSpPr>
        <p:spPr bwMode="auto">
          <a:xfrm>
            <a:off x="2343944" y="5262563"/>
            <a:ext cx="19431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Result of filtering with Gaussian filter with cutoff radius 85</a:t>
            </a:r>
          </a:p>
        </p:txBody>
      </p:sp>
      <p:sp>
        <p:nvSpPr>
          <p:cNvPr id="92170" name="Text Box 10"/>
          <p:cNvSpPr txBox="1">
            <a:spLocks noChangeArrowheads="1"/>
          </p:cNvSpPr>
          <p:nvPr/>
        </p:nvSpPr>
        <p:spPr bwMode="auto">
          <a:xfrm>
            <a:off x="2189956" y="3495675"/>
            <a:ext cx="2097088"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Result of filtering with Gaussian filter with cutoff radius 15</a:t>
            </a:r>
          </a:p>
        </p:txBody>
      </p:sp>
      <p:pic>
        <p:nvPicPr>
          <p:cNvPr id="92171" name="Picture 11"/>
          <p:cNvPicPr>
            <a:picLocks noChangeAspect="1" noChangeArrowheads="1"/>
          </p:cNvPicPr>
          <p:nvPr/>
        </p:nvPicPr>
        <p:blipFill>
          <a:blip r:embed="rId4">
            <a:extLst>
              <a:ext uri="{28A0092B-C50C-407E-A947-70E740481C1C}">
                <a14:useLocalDpi xmlns:a14="http://schemas.microsoft.com/office/drawing/2010/main" val="0"/>
              </a:ext>
            </a:extLst>
          </a:blip>
          <a:srcRect r="5792" b="7132"/>
          <a:stretch>
            <a:fillRect/>
          </a:stretch>
        </p:blipFill>
        <p:spPr bwMode="auto">
          <a:xfrm>
            <a:off x="4375945" y="1411289"/>
            <a:ext cx="4029075" cy="5418137"/>
          </a:xfrm>
          <a:prstGeom prst="rect">
            <a:avLst/>
          </a:prstGeom>
          <a:noFill/>
          <a:ln>
            <a:noFill/>
          </a:ln>
          <a:effectLst/>
          <a:extLst>
            <a:ext uri="{909E8E84-426E-40DD-AFC4-6F175D3DCCD1}">
              <a14:hiddenFill xmlns:a14="http://schemas.microsoft.com/office/drawing/2010/main">
                <a:blipFill dpi="0" rotWithShape="0">
                  <a:blip/>
                  <a:srcRect r="5792" b="7132"/>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9640877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Lowpass Filters Compared </a:t>
            </a:r>
          </a:p>
        </p:txBody>
      </p:sp>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t="33289" r="50087" b="33427"/>
          <a:stretch>
            <a:fillRect/>
          </a:stretch>
        </p:blipFill>
        <p:spPr bwMode="auto">
          <a:xfrm>
            <a:off x="3440906" y="1435101"/>
            <a:ext cx="2687638" cy="2486025"/>
          </a:xfrm>
          <a:prstGeom prst="rect">
            <a:avLst/>
          </a:prstGeom>
          <a:noFill/>
          <a:ln>
            <a:noFill/>
          </a:ln>
          <a:effectLst/>
          <a:extLst>
            <a:ext uri="{909E8E84-426E-40DD-AFC4-6F175D3DCCD1}">
              <a14:hiddenFill xmlns:a14="http://schemas.microsoft.com/office/drawing/2010/main">
                <a:blipFill dpi="0" rotWithShape="0">
                  <a:blip/>
                  <a:srcRect t="33289" r="50087" b="3342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3187" name="Text Box 3"/>
          <p:cNvSpPr txBox="1">
            <a:spLocks noChangeArrowheads="1"/>
          </p:cNvSpPr>
          <p:nvPr/>
        </p:nvSpPr>
        <p:spPr bwMode="auto">
          <a:xfrm>
            <a:off x="1312070" y="2081214"/>
            <a:ext cx="2160587"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Result of filtering with ideal low pass filter of radius 15</a:t>
            </a:r>
          </a:p>
        </p:txBody>
      </p:sp>
      <p:sp>
        <p:nvSpPr>
          <p:cNvPr id="93188" name="Text Box 4"/>
          <p:cNvSpPr txBox="1">
            <a:spLocks noChangeArrowheads="1"/>
          </p:cNvSpPr>
          <p:nvPr/>
        </p:nvSpPr>
        <p:spPr bwMode="auto">
          <a:xfrm>
            <a:off x="8997156" y="1944688"/>
            <a:ext cx="2039938" cy="146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buClrTx/>
              <a:buFontTx/>
              <a:buNone/>
              <a:defRPr/>
            </a:pPr>
            <a:r>
              <a:rPr lang="en-IE" sz="1800"/>
              <a:t>Result of filtering with Butterworth filter of order 2 and cutoff radius 15</a:t>
            </a:r>
          </a:p>
        </p:txBody>
      </p:sp>
      <p:pic>
        <p:nvPicPr>
          <p:cNvPr id="93189" name="Picture 5"/>
          <p:cNvPicPr>
            <a:picLocks noChangeAspect="1" noChangeArrowheads="1"/>
          </p:cNvPicPr>
          <p:nvPr/>
        </p:nvPicPr>
        <p:blipFill>
          <a:blip r:embed="rId4">
            <a:extLst>
              <a:ext uri="{28A0092B-C50C-407E-A947-70E740481C1C}">
                <a14:useLocalDpi xmlns:a14="http://schemas.microsoft.com/office/drawing/2010/main" val="0"/>
              </a:ext>
            </a:extLst>
          </a:blip>
          <a:srcRect l="7126" t="30748" r="45511" b="38269"/>
          <a:stretch>
            <a:fillRect/>
          </a:stretch>
        </p:blipFill>
        <p:spPr bwMode="auto">
          <a:xfrm>
            <a:off x="6185695" y="1433513"/>
            <a:ext cx="2827337" cy="2487612"/>
          </a:xfrm>
          <a:prstGeom prst="rect">
            <a:avLst/>
          </a:prstGeom>
          <a:noFill/>
          <a:ln>
            <a:noFill/>
          </a:ln>
          <a:effectLst/>
          <a:extLst>
            <a:ext uri="{909E8E84-426E-40DD-AFC4-6F175D3DCCD1}">
              <a14:hiddenFill xmlns:a14="http://schemas.microsoft.com/office/drawing/2010/main">
                <a:blipFill dpi="0" rotWithShape="0">
                  <a:blip/>
                  <a:srcRect l="7126" t="30748" r="45511" b="38269"/>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3190" name="Text Box 6"/>
          <p:cNvSpPr txBox="1">
            <a:spLocks noChangeArrowheads="1"/>
          </p:cNvSpPr>
          <p:nvPr/>
        </p:nvSpPr>
        <p:spPr bwMode="auto">
          <a:xfrm>
            <a:off x="2863057" y="4716463"/>
            <a:ext cx="2098675"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1800"/>
              <a:t>Result of filtering with Gaussian filter with cutoff radius 15</a:t>
            </a:r>
          </a:p>
        </p:txBody>
      </p:sp>
      <p:pic>
        <p:nvPicPr>
          <p:cNvPr id="93191" name="Picture 7"/>
          <p:cNvPicPr>
            <a:picLocks noChangeAspect="1" noChangeArrowheads="1"/>
          </p:cNvPicPr>
          <p:nvPr/>
        </p:nvPicPr>
        <p:blipFill>
          <a:blip r:embed="rId5">
            <a:extLst>
              <a:ext uri="{28A0092B-C50C-407E-A947-70E740481C1C}">
                <a14:useLocalDpi xmlns:a14="http://schemas.microsoft.com/office/drawing/2010/main" val="0"/>
              </a:ext>
            </a:extLst>
          </a:blip>
          <a:srcRect t="30859" r="54256" b="38367"/>
          <a:stretch>
            <a:fillRect/>
          </a:stretch>
        </p:blipFill>
        <p:spPr bwMode="auto">
          <a:xfrm>
            <a:off x="4914106" y="4098926"/>
            <a:ext cx="2641600" cy="2424113"/>
          </a:xfrm>
          <a:prstGeom prst="rect">
            <a:avLst/>
          </a:prstGeom>
          <a:noFill/>
          <a:ln>
            <a:noFill/>
          </a:ln>
          <a:effectLst/>
          <a:extLst>
            <a:ext uri="{909E8E84-426E-40DD-AFC4-6F175D3DCCD1}">
              <a14:hiddenFill xmlns:a14="http://schemas.microsoft.com/office/drawing/2010/main">
                <a:blipFill dpi="0" rotWithShape="0">
                  <a:blip/>
                  <a:srcRect t="30859" r="54256" b="3836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82281" name="Group 8"/>
          <p:cNvGrpSpPr>
            <a:grpSpLocks/>
          </p:cNvGrpSpPr>
          <p:nvPr/>
        </p:nvGrpSpPr>
        <p:grpSpPr bwMode="auto">
          <a:xfrm>
            <a:off x="1139032" y="1631951"/>
            <a:ext cx="269875" cy="5218113"/>
            <a:chOff x="-2" y="1028"/>
            <a:chExt cx="170" cy="3287"/>
          </a:xfrm>
        </p:grpSpPr>
        <p:pic>
          <p:nvPicPr>
            <p:cNvPr id="9319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3194" name="Rectangle 10"/>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125574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0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Lowpass Filtering Examples</a:t>
            </a:r>
          </a:p>
        </p:txBody>
      </p:sp>
      <p:sp>
        <p:nvSpPr>
          <p:cNvPr id="94210"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spcBef>
                <a:spcPts val="800"/>
              </a:spcBef>
              <a:defRPr/>
            </a:pPr>
            <a:r>
              <a:rPr lang="en-IE" sz="3200"/>
              <a:t>A low pass Gaussian filter is used to connect broken text</a:t>
            </a:r>
          </a:p>
        </p:txBody>
      </p:sp>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l="18724"/>
          <a:stretch>
            <a:fillRect/>
          </a:stretch>
        </p:blipFill>
        <p:spPr bwMode="auto">
          <a:xfrm>
            <a:off x="2880519" y="2462214"/>
            <a:ext cx="6024562" cy="2873375"/>
          </a:xfrm>
          <a:prstGeom prst="rect">
            <a:avLst/>
          </a:prstGeom>
          <a:noFill/>
          <a:ln>
            <a:noFill/>
          </a:ln>
          <a:effectLst/>
          <a:extLst>
            <a:ext uri="{909E8E84-426E-40DD-AFC4-6F175D3DCCD1}">
              <a14:hiddenFill xmlns:a14="http://schemas.microsoft.com/office/drawing/2010/main">
                <a:blipFill dpi="0" rotWithShape="0">
                  <a:blip/>
                  <a:srcRect l="1872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84325" name="Group 4"/>
          <p:cNvGrpSpPr>
            <a:grpSpLocks/>
          </p:cNvGrpSpPr>
          <p:nvPr/>
        </p:nvGrpSpPr>
        <p:grpSpPr bwMode="auto">
          <a:xfrm>
            <a:off x="1139032" y="1631951"/>
            <a:ext cx="269875" cy="5218113"/>
            <a:chOff x="-2" y="1028"/>
            <a:chExt cx="170" cy="3287"/>
          </a:xfrm>
        </p:grpSpPr>
        <p:pic>
          <p:nvPicPr>
            <p:cNvPr id="942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4214"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29722368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Lowpass Filtering Examples</a:t>
            </a:r>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l="18724"/>
          <a:stretch>
            <a:fillRect/>
          </a:stretch>
        </p:blipFill>
        <p:spPr bwMode="auto">
          <a:xfrm>
            <a:off x="1181894" y="1941513"/>
            <a:ext cx="9906000" cy="4724400"/>
          </a:xfrm>
          <a:prstGeom prst="rect">
            <a:avLst/>
          </a:prstGeom>
          <a:noFill/>
          <a:ln>
            <a:noFill/>
          </a:ln>
          <a:effectLst/>
          <a:extLst>
            <a:ext uri="{909E8E84-426E-40DD-AFC4-6F175D3DCCD1}">
              <a14:hiddenFill xmlns:a14="http://schemas.microsoft.com/office/drawing/2010/main">
                <a:blipFill dpi="0" rotWithShape="0">
                  <a:blip/>
                  <a:srcRect l="1872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86372" name="Group 3"/>
          <p:cNvGrpSpPr>
            <a:grpSpLocks/>
          </p:cNvGrpSpPr>
          <p:nvPr/>
        </p:nvGrpSpPr>
        <p:grpSpPr bwMode="auto">
          <a:xfrm>
            <a:off x="1139032" y="1631951"/>
            <a:ext cx="269875" cy="5218113"/>
            <a:chOff x="-2" y="1028"/>
            <a:chExt cx="170" cy="3287"/>
          </a:xfrm>
        </p:grpSpPr>
        <p:pic>
          <p:nvPicPr>
            <p:cNvPr id="952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5237" name="Rectangle 5"/>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42308586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ClrTx/>
              <a:buFontTx/>
              <a:buNone/>
            </a:pPr>
            <a:r>
              <a:rPr lang="en-IE" sz="4000">
                <a:solidFill>
                  <a:srgbClr val="FFFFFF"/>
                </a:solidFill>
              </a:rPr>
              <a:t>Lowpass Filtering Examples (cont…)</a:t>
            </a:r>
          </a:p>
        </p:txBody>
      </p:sp>
      <p:sp>
        <p:nvSpPr>
          <p:cNvPr id="96258"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spcBef>
                <a:spcPts val="800"/>
              </a:spcBef>
              <a:defRPr/>
            </a:pPr>
            <a:r>
              <a:rPr lang="en-IE" sz="3200"/>
              <a:t>Different lowpass Gaussian filters used to remove blemishes in a photograph</a:t>
            </a:r>
          </a:p>
        </p:txBody>
      </p:sp>
      <p:pic>
        <p:nvPicPr>
          <p:cNvPr id="96259" name="Picture 3"/>
          <p:cNvPicPr>
            <a:picLocks noChangeAspect="1" noChangeArrowheads="1"/>
          </p:cNvPicPr>
          <p:nvPr/>
        </p:nvPicPr>
        <p:blipFill>
          <a:blip r:embed="rId3">
            <a:extLst>
              <a:ext uri="{28A0092B-C50C-407E-A947-70E740481C1C}">
                <a14:useLocalDpi xmlns:a14="http://schemas.microsoft.com/office/drawing/2010/main" val="0"/>
              </a:ext>
            </a:extLst>
          </a:blip>
          <a:srcRect b="16801"/>
          <a:stretch>
            <a:fillRect/>
          </a:stretch>
        </p:blipFill>
        <p:spPr bwMode="auto">
          <a:xfrm>
            <a:off x="2610644" y="2641600"/>
            <a:ext cx="6843712" cy="3962400"/>
          </a:xfrm>
          <a:prstGeom prst="rect">
            <a:avLst/>
          </a:prstGeom>
          <a:noFill/>
          <a:ln>
            <a:noFill/>
          </a:ln>
          <a:effectLst/>
          <a:extLst>
            <a:ext uri="{909E8E84-426E-40DD-AFC4-6F175D3DCCD1}">
              <a14:hiddenFill xmlns:a14="http://schemas.microsoft.com/office/drawing/2010/main">
                <a:blipFill dpi="0" rotWithShape="0">
                  <a:blip/>
                  <a:srcRect b="1680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88421" name="Group 4"/>
          <p:cNvGrpSpPr>
            <a:grpSpLocks/>
          </p:cNvGrpSpPr>
          <p:nvPr/>
        </p:nvGrpSpPr>
        <p:grpSpPr bwMode="auto">
          <a:xfrm>
            <a:off x="1139032" y="1631951"/>
            <a:ext cx="269875" cy="5218113"/>
            <a:chOff x="-2" y="1028"/>
            <a:chExt cx="170" cy="3287"/>
          </a:xfrm>
        </p:grpSpPr>
        <p:pic>
          <p:nvPicPr>
            <p:cNvPr id="9626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6262"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24596848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2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3600">
                <a:solidFill>
                  <a:srgbClr val="FFFFFF"/>
                </a:solidFill>
              </a:rPr>
              <a:t>Sharpening in the Frequency Domain</a:t>
            </a:r>
          </a:p>
        </p:txBody>
      </p:sp>
      <p:sp>
        <p:nvSpPr>
          <p:cNvPr id="99330"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defTabSz="457200" eaLnBrk="1" fontAlgn="base" hangingPunct="1">
              <a:spcBef>
                <a:spcPts val="800"/>
              </a:spcBef>
              <a:spcAft>
                <a:spcPct val="0"/>
              </a:spcAft>
              <a:buSzPct val="100000"/>
            </a:pPr>
            <a:r>
              <a:rPr lang="en-IE" sz="3200">
                <a:solidFill>
                  <a:srgbClr val="000000"/>
                </a:solidFill>
              </a:rPr>
              <a:t>Edges and fine detail in images are associated with high frequency components</a:t>
            </a:r>
          </a:p>
          <a:p>
            <a:pPr defTabSz="457200" eaLnBrk="1" fontAlgn="base" hangingPunct="1">
              <a:spcBef>
                <a:spcPts val="800"/>
              </a:spcBef>
              <a:spcAft>
                <a:spcPct val="0"/>
              </a:spcAft>
              <a:buSzPct val="100000"/>
            </a:pPr>
            <a:r>
              <a:rPr lang="en-IE" sz="3200" i="1">
                <a:solidFill>
                  <a:srgbClr val="000000"/>
                </a:solidFill>
              </a:rPr>
              <a:t>High pass filters </a:t>
            </a:r>
            <a:r>
              <a:rPr lang="en-IE" sz="3200">
                <a:solidFill>
                  <a:srgbClr val="000000"/>
                </a:solidFill>
              </a:rPr>
              <a:t>– only pass the high frequencies, drop the low ones</a:t>
            </a:r>
          </a:p>
          <a:p>
            <a:pPr defTabSz="457200" eaLnBrk="1" fontAlgn="base" hangingPunct="1">
              <a:spcBef>
                <a:spcPts val="800"/>
              </a:spcBef>
              <a:spcAft>
                <a:spcPct val="0"/>
              </a:spcAft>
              <a:buSzPct val="100000"/>
            </a:pPr>
            <a:r>
              <a:rPr lang="en-IE" sz="3200">
                <a:solidFill>
                  <a:srgbClr val="000000"/>
                </a:solidFill>
              </a:rPr>
              <a:t>High pass frequencies are precisely the reverse of low pass filters, so:</a:t>
            </a:r>
          </a:p>
          <a:p>
            <a:pPr defTabSz="457200" eaLnBrk="1" fontAlgn="base" hangingPunct="1">
              <a:spcBef>
                <a:spcPts val="800"/>
              </a:spcBef>
              <a:spcAft>
                <a:spcPct val="0"/>
              </a:spcAft>
              <a:buSzPct val="100000"/>
            </a:pPr>
            <a:r>
              <a:rPr lang="en-IE" sz="3200" i="1">
                <a:solidFill>
                  <a:srgbClr val="000000"/>
                </a:solidFill>
                <a:latin typeface="Times New Roman" panose="02020603050405020304" pitchFamily="18" charset="0"/>
              </a:rPr>
              <a:t>	H</a:t>
            </a:r>
            <a:r>
              <a:rPr lang="en-IE" sz="3200" i="1" baseline="-25000">
                <a:solidFill>
                  <a:srgbClr val="000000"/>
                </a:solidFill>
                <a:latin typeface="Times New Roman" panose="02020603050405020304" pitchFamily="18" charset="0"/>
              </a:rPr>
              <a:t>hp</a:t>
            </a:r>
            <a:r>
              <a:rPr lang="en-IE" sz="3200" i="1">
                <a:solidFill>
                  <a:srgbClr val="000000"/>
                </a:solidFill>
                <a:latin typeface="Times New Roman" panose="02020603050405020304" pitchFamily="18" charset="0"/>
              </a:rPr>
              <a:t>(u, v) = 1 – H</a:t>
            </a:r>
            <a:r>
              <a:rPr lang="en-IE" sz="3200" i="1" baseline="-25000">
                <a:solidFill>
                  <a:srgbClr val="000000"/>
                </a:solidFill>
                <a:latin typeface="Times New Roman" panose="02020603050405020304" pitchFamily="18" charset="0"/>
              </a:rPr>
              <a:t>lp</a:t>
            </a:r>
            <a:r>
              <a:rPr lang="en-IE" sz="3200" i="1">
                <a:solidFill>
                  <a:srgbClr val="000000"/>
                </a:solidFill>
                <a:latin typeface="Times New Roman" panose="02020603050405020304" pitchFamily="18" charset="0"/>
              </a:rPr>
              <a:t>(u, v)</a:t>
            </a:r>
          </a:p>
          <a:p>
            <a:pPr defTabSz="457200" eaLnBrk="1" fontAlgn="base" hangingPunct="1">
              <a:spcBef>
                <a:spcPts val="800"/>
              </a:spcBef>
              <a:spcAft>
                <a:spcPct val="0"/>
              </a:spcAft>
              <a:buSzPct val="100000"/>
            </a:pPr>
            <a:endParaRPr lang="en-IE" sz="3200" i="1">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8859975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Ideal High Pass Filters</a:t>
            </a:r>
          </a:p>
        </p:txBody>
      </p:sp>
      <p:sp>
        <p:nvSpPr>
          <p:cNvPr id="100354"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ts val="800"/>
              </a:spcBef>
              <a:spcAft>
                <a:spcPct val="0"/>
              </a:spcAft>
              <a:buSzPct val="100000"/>
              <a:defRPr/>
            </a:pPr>
            <a:r>
              <a:rPr lang="en-IE" sz="3200"/>
              <a:t>The ideal high pass filter is given as:</a:t>
            </a:r>
          </a:p>
          <a:p>
            <a:pPr defTabSz="457200" fontAlgn="base">
              <a:spcBef>
                <a:spcPts val="800"/>
              </a:spcBef>
              <a:spcAft>
                <a:spcPct val="0"/>
              </a:spcAft>
              <a:buSzPct val="100000"/>
              <a:defRPr/>
            </a:pPr>
            <a:endParaRPr lang="en-IE" sz="3200"/>
          </a:p>
          <a:p>
            <a:pPr defTabSz="457200" fontAlgn="base">
              <a:spcBef>
                <a:spcPts val="800"/>
              </a:spcBef>
              <a:spcAft>
                <a:spcPct val="0"/>
              </a:spcAft>
              <a:buSzPct val="100000"/>
              <a:defRPr/>
            </a:pPr>
            <a:endParaRPr lang="en-IE" sz="3200"/>
          </a:p>
          <a:p>
            <a:pPr defTabSz="457200" fontAlgn="base">
              <a:spcBef>
                <a:spcPts val="350"/>
              </a:spcBef>
              <a:spcAft>
                <a:spcPct val="0"/>
              </a:spcAft>
              <a:buSzPct val="100000"/>
              <a:defRPr/>
            </a:pPr>
            <a:endParaRPr lang="en-IE" sz="1400"/>
          </a:p>
          <a:p>
            <a:pPr defTabSz="457200" fontAlgn="base">
              <a:spcBef>
                <a:spcPts val="800"/>
              </a:spcBef>
              <a:spcAft>
                <a:spcPct val="0"/>
              </a:spcAft>
              <a:buSzPct val="100000"/>
              <a:defRPr/>
            </a:pPr>
            <a:r>
              <a:rPr lang="en-IE" sz="3200"/>
              <a:t>where D</a:t>
            </a:r>
            <a:r>
              <a:rPr lang="en-IE" sz="3200" baseline="-25000"/>
              <a:t>0</a:t>
            </a:r>
            <a:r>
              <a:rPr lang="en-IE" sz="3200"/>
              <a:t> is the cut off distance as before</a:t>
            </a:r>
          </a:p>
        </p:txBody>
      </p:sp>
      <p:pic>
        <p:nvPicPr>
          <p:cNvPr id="100355" name="Picture 3"/>
          <p:cNvPicPr>
            <a:picLocks noChangeAspect="1" noChangeArrowheads="1"/>
          </p:cNvPicPr>
          <p:nvPr/>
        </p:nvPicPr>
        <p:blipFill>
          <a:blip r:embed="rId4">
            <a:extLst>
              <a:ext uri="{28A0092B-C50C-407E-A947-70E740481C1C}">
                <a14:useLocalDpi xmlns:a14="http://schemas.microsoft.com/office/drawing/2010/main" val="0"/>
              </a:ext>
            </a:extLst>
          </a:blip>
          <a:srcRect b="71585"/>
          <a:stretch>
            <a:fillRect/>
          </a:stretch>
        </p:blipFill>
        <p:spPr bwMode="auto">
          <a:xfrm>
            <a:off x="2050257" y="4106864"/>
            <a:ext cx="7713663" cy="2187575"/>
          </a:xfrm>
          <a:prstGeom prst="rect">
            <a:avLst/>
          </a:prstGeom>
          <a:noFill/>
          <a:ln>
            <a:noFill/>
          </a:ln>
          <a:effectLst/>
          <a:extLst>
            <a:ext uri="{909E8E84-426E-40DD-AFC4-6F175D3DCCD1}">
              <a14:hiddenFill xmlns:a14="http://schemas.microsoft.com/office/drawing/2010/main">
                <a:blipFill dpi="0" rotWithShape="0">
                  <a:blip/>
                  <a:srcRect b="71585"/>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196613" name="Object 4"/>
          <p:cNvGraphicFramePr>
            <a:graphicFrameLocks noChangeAspect="1"/>
          </p:cNvGraphicFramePr>
          <p:nvPr/>
        </p:nvGraphicFramePr>
        <p:xfrm>
          <a:off x="2747169" y="1958975"/>
          <a:ext cx="5326062" cy="1354138"/>
        </p:xfrm>
        <a:graphic>
          <a:graphicData uri="http://schemas.openxmlformats.org/presentationml/2006/ole">
            <mc:AlternateContent xmlns:mc="http://schemas.openxmlformats.org/markup-compatibility/2006">
              <mc:Choice xmlns:v="urn:schemas-microsoft-com:vml" Requires="v">
                <p:oleObj spid="_x0000_s5134" r:id="rId5" imgW="1752377" imgH="482549" progId="">
                  <p:embed/>
                </p:oleObj>
              </mc:Choice>
              <mc:Fallback>
                <p:oleObj r:id="rId5" imgW="1752377" imgH="48254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169" y="1958975"/>
                        <a:ext cx="5326062" cy="1354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196614" name="Group 5"/>
          <p:cNvGrpSpPr>
            <a:grpSpLocks/>
          </p:cNvGrpSpPr>
          <p:nvPr/>
        </p:nvGrpSpPr>
        <p:grpSpPr bwMode="auto">
          <a:xfrm>
            <a:off x="1139032" y="1631951"/>
            <a:ext cx="269875" cy="5218113"/>
            <a:chOff x="-2" y="1028"/>
            <a:chExt cx="170" cy="3287"/>
          </a:xfrm>
        </p:grpSpPr>
        <p:pic>
          <p:nvPicPr>
            <p:cNvPr id="10035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0359" name="Rectangle 7"/>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23488653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4000">
                <a:solidFill>
                  <a:srgbClr val="FFFFFF"/>
                </a:solidFill>
              </a:rPr>
              <a:t>Ideal High Pass Filters (cont…)</a:t>
            </a:r>
          </a:p>
        </p:txBody>
      </p:sp>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b="24394"/>
          <a:stretch>
            <a:fillRect/>
          </a:stretch>
        </p:blipFill>
        <p:spPr bwMode="auto">
          <a:xfrm>
            <a:off x="2631281" y="3865563"/>
            <a:ext cx="6834188" cy="2125662"/>
          </a:xfrm>
          <a:prstGeom prst="rect">
            <a:avLst/>
          </a:prstGeom>
          <a:noFill/>
          <a:ln>
            <a:noFill/>
          </a:ln>
          <a:effectLst/>
          <a:extLst>
            <a:ext uri="{909E8E84-426E-40DD-AFC4-6F175D3DCCD1}">
              <a14:hiddenFill xmlns:a14="http://schemas.microsoft.com/office/drawing/2010/main">
                <a:blipFill dpi="0" rotWithShape="0">
                  <a:blip/>
                  <a:srcRect b="2439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1379" name="Text Box 3"/>
          <p:cNvSpPr txBox="1">
            <a:spLocks noChangeArrowheads="1"/>
          </p:cNvSpPr>
          <p:nvPr/>
        </p:nvSpPr>
        <p:spPr bwMode="auto">
          <a:xfrm>
            <a:off x="3085306" y="3403600"/>
            <a:ext cx="1841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7200" fontAlgn="base">
              <a:spcBef>
                <a:spcPct val="0"/>
              </a:spcBef>
              <a:spcAft>
                <a:spcPct val="0"/>
              </a:spcAft>
              <a:buClr>
                <a:srgbClr val="000000"/>
              </a:buClr>
              <a:buSzPct val="100000"/>
              <a:defRPr/>
            </a:pPr>
            <a:endParaRPr lang="en-US" sz="2400">
              <a:solidFill>
                <a:srgbClr val="FFFFFF"/>
              </a:solidFill>
            </a:endParaRPr>
          </a:p>
        </p:txBody>
      </p:sp>
      <p:pic>
        <p:nvPicPr>
          <p:cNvPr id="101380" name="Picture 4"/>
          <p:cNvPicPr>
            <a:picLocks noChangeAspect="1" noChangeArrowheads="1"/>
          </p:cNvPicPr>
          <p:nvPr/>
        </p:nvPicPr>
        <p:blipFill>
          <a:blip r:embed="rId4">
            <a:extLst>
              <a:ext uri="{28A0092B-C50C-407E-A947-70E740481C1C}">
                <a14:useLocalDpi xmlns:a14="http://schemas.microsoft.com/office/drawing/2010/main" val="0"/>
              </a:ext>
            </a:extLst>
          </a:blip>
          <a:srcRect r="49921" b="24304"/>
          <a:stretch>
            <a:fillRect/>
          </a:stretch>
        </p:blipFill>
        <p:spPr bwMode="auto">
          <a:xfrm>
            <a:off x="4683920" y="1311276"/>
            <a:ext cx="2732087" cy="2492375"/>
          </a:xfrm>
          <a:prstGeom prst="rect">
            <a:avLst/>
          </a:prstGeom>
          <a:noFill/>
          <a:ln>
            <a:noFill/>
          </a:ln>
          <a:effectLst/>
          <a:extLst>
            <a:ext uri="{909E8E84-426E-40DD-AFC4-6F175D3DCCD1}">
              <a14:hiddenFill xmlns:a14="http://schemas.microsoft.com/office/drawing/2010/main">
                <a:blipFill dpi="0" rotWithShape="0">
                  <a:blip/>
                  <a:srcRect r="49921" b="2430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1381" name="Text Box 5"/>
          <p:cNvSpPr txBox="1">
            <a:spLocks noChangeArrowheads="1"/>
          </p:cNvSpPr>
          <p:nvPr/>
        </p:nvSpPr>
        <p:spPr bwMode="auto">
          <a:xfrm>
            <a:off x="2651920" y="5875339"/>
            <a:ext cx="2219325"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Results of ideal high pass filtering with </a:t>
            </a:r>
            <a:r>
              <a:rPr lang="en-IE" sz="1800" i="1">
                <a:latin typeface="Times New Roman" charset="0"/>
              </a:rPr>
              <a:t>D</a:t>
            </a:r>
            <a:r>
              <a:rPr lang="en-IE" sz="1800" i="1" baseline="-25000">
                <a:latin typeface="Times New Roman" charset="0"/>
              </a:rPr>
              <a:t>0</a:t>
            </a:r>
            <a:r>
              <a:rPr lang="en-IE" sz="1800"/>
              <a:t> = 15</a:t>
            </a:r>
          </a:p>
        </p:txBody>
      </p:sp>
      <p:sp>
        <p:nvSpPr>
          <p:cNvPr id="101382" name="Text Box 6"/>
          <p:cNvSpPr txBox="1">
            <a:spLocks noChangeArrowheads="1"/>
          </p:cNvSpPr>
          <p:nvPr/>
        </p:nvSpPr>
        <p:spPr bwMode="auto">
          <a:xfrm>
            <a:off x="4920457" y="5875339"/>
            <a:ext cx="2219325"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Results of ideal high pass filtering with </a:t>
            </a:r>
            <a:r>
              <a:rPr lang="en-IE" sz="1800" i="1">
                <a:latin typeface="Times New Roman" charset="0"/>
              </a:rPr>
              <a:t>D</a:t>
            </a:r>
            <a:r>
              <a:rPr lang="en-IE" sz="1800" i="1" baseline="-25000">
                <a:latin typeface="Times New Roman" charset="0"/>
              </a:rPr>
              <a:t>0</a:t>
            </a:r>
            <a:r>
              <a:rPr lang="en-IE" sz="1800"/>
              <a:t> = 30</a:t>
            </a:r>
          </a:p>
        </p:txBody>
      </p:sp>
      <p:sp>
        <p:nvSpPr>
          <p:cNvPr id="101383" name="Text Box 7"/>
          <p:cNvSpPr txBox="1">
            <a:spLocks noChangeArrowheads="1"/>
          </p:cNvSpPr>
          <p:nvPr/>
        </p:nvSpPr>
        <p:spPr bwMode="auto">
          <a:xfrm>
            <a:off x="7188995" y="5875339"/>
            <a:ext cx="2219325"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Results of ideal high pass filtering with </a:t>
            </a:r>
            <a:r>
              <a:rPr lang="en-IE" sz="1800" i="1">
                <a:latin typeface="Times New Roman" charset="0"/>
              </a:rPr>
              <a:t>D</a:t>
            </a:r>
            <a:r>
              <a:rPr lang="en-IE" sz="1800" i="1" baseline="-25000">
                <a:latin typeface="Times New Roman" charset="0"/>
              </a:rPr>
              <a:t>0</a:t>
            </a:r>
            <a:r>
              <a:rPr lang="en-IE" sz="1800"/>
              <a:t> = 80</a:t>
            </a:r>
          </a:p>
        </p:txBody>
      </p:sp>
      <p:grpSp>
        <p:nvGrpSpPr>
          <p:cNvPr id="198665" name="Group 8"/>
          <p:cNvGrpSpPr>
            <a:grpSpLocks/>
          </p:cNvGrpSpPr>
          <p:nvPr/>
        </p:nvGrpSpPr>
        <p:grpSpPr bwMode="auto">
          <a:xfrm>
            <a:off x="1139032" y="1631951"/>
            <a:ext cx="269875" cy="5218113"/>
            <a:chOff x="-2" y="1028"/>
            <a:chExt cx="170" cy="3287"/>
          </a:xfrm>
        </p:grpSpPr>
        <p:pic>
          <p:nvPicPr>
            <p:cNvPr id="1013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1386" name="Rectangle 10"/>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28643369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a:buClrTx/>
              <a:buFontTx/>
              <a:buNone/>
              <a:defRPr/>
            </a:pPr>
            <a:r>
              <a:rPr lang="en-IE" sz="4000">
                <a:solidFill>
                  <a:srgbClr val="FFFFFF"/>
                </a:solidFill>
              </a:rPr>
              <a:t>The Big Idea</a:t>
            </a:r>
          </a:p>
        </p:txBody>
      </p:sp>
      <p:grpSp>
        <p:nvGrpSpPr>
          <p:cNvPr id="10243" name="Group 2"/>
          <p:cNvGrpSpPr>
            <a:grpSpLocks/>
          </p:cNvGrpSpPr>
          <p:nvPr/>
        </p:nvGrpSpPr>
        <p:grpSpPr bwMode="auto">
          <a:xfrm>
            <a:off x="6380956" y="1357313"/>
            <a:ext cx="3297238" cy="3219450"/>
            <a:chOff x="3300" y="855"/>
            <a:chExt cx="2077" cy="2028"/>
          </a:xfrm>
        </p:grpSpPr>
        <p:pic>
          <p:nvPicPr>
            <p:cNvPr id="7171" name="Picture 3"/>
            <p:cNvPicPr>
              <a:picLocks noChangeAspect="1" noChangeArrowheads="1"/>
            </p:cNvPicPr>
            <p:nvPr/>
          </p:nvPicPr>
          <p:blipFill>
            <a:blip r:embed="rId3">
              <a:lum bright="-54000" contrast="84000"/>
              <a:extLst>
                <a:ext uri="{28A0092B-C50C-407E-A947-70E740481C1C}">
                  <a14:useLocalDpi xmlns:a14="http://schemas.microsoft.com/office/drawing/2010/main" val="0"/>
                </a:ext>
              </a:extLst>
            </a:blip>
            <a:srcRect l="23271" r="22221" b="45988"/>
            <a:stretch>
              <a:fillRect/>
            </a:stretch>
          </p:blipFill>
          <p:spPr bwMode="auto">
            <a:xfrm>
              <a:off x="3466" y="871"/>
              <a:ext cx="1911" cy="1995"/>
            </a:xfrm>
            <a:prstGeom prst="rect">
              <a:avLst/>
            </a:prstGeom>
            <a:noFill/>
            <a:ln>
              <a:noFill/>
            </a:ln>
            <a:effectLst/>
            <a:extLst>
              <a:ext uri="{909E8E84-426E-40DD-AFC4-6F175D3DCCD1}">
                <a14:hiddenFill xmlns:a14="http://schemas.microsoft.com/office/drawing/2010/main">
                  <a:blipFill dpi="0" rotWithShape="0">
                    <a:blip>
                      <a:lum bright="-54000" contrast="84000"/>
                    </a:blip>
                    <a:srcRect l="23271" r="22221" b="45988"/>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2" name="AutoShape 4"/>
            <p:cNvSpPr>
              <a:spLocks/>
            </p:cNvSpPr>
            <p:nvPr/>
          </p:nvSpPr>
          <p:spPr bwMode="auto">
            <a:xfrm>
              <a:off x="3300" y="855"/>
              <a:ext cx="201" cy="2028"/>
            </a:xfrm>
            <a:prstGeom prst="leftBrace">
              <a:avLst>
                <a:gd name="adj1" fmla="val 84080"/>
                <a:gd name="adj2" fmla="val 50000"/>
              </a:avLst>
            </a:prstGeom>
            <a:noFill/>
            <a:ln w="126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n-US">
                <a:latin typeface="Arial" charset="0"/>
                <a:ea typeface="ＭＳ Ｐゴシック" charset="0"/>
              </a:endParaRPr>
            </a:p>
          </p:txBody>
        </p:sp>
      </p:grpSp>
      <p:pic>
        <p:nvPicPr>
          <p:cNvPr id="7173" name="Picture 5"/>
          <p:cNvPicPr>
            <a:picLocks noChangeAspect="1" noChangeArrowheads="1"/>
          </p:cNvPicPr>
          <p:nvPr/>
        </p:nvPicPr>
        <p:blipFill>
          <a:blip r:embed="rId3">
            <a:lum bright="-54000" contrast="84000"/>
            <a:extLst>
              <a:ext uri="{28A0092B-C50C-407E-A947-70E740481C1C}">
                <a14:useLocalDpi xmlns:a14="http://schemas.microsoft.com/office/drawing/2010/main" val="0"/>
              </a:ext>
            </a:extLst>
          </a:blip>
          <a:srcRect l="23271" t="53616" r="22221" b="9460"/>
          <a:stretch>
            <a:fillRect/>
          </a:stretch>
        </p:blipFill>
        <p:spPr bwMode="auto">
          <a:xfrm>
            <a:off x="2402682" y="1885950"/>
            <a:ext cx="3046413" cy="2173288"/>
          </a:xfrm>
          <a:prstGeom prst="rect">
            <a:avLst/>
          </a:prstGeom>
          <a:noFill/>
          <a:ln>
            <a:noFill/>
          </a:ln>
          <a:effectLst/>
          <a:extLst>
            <a:ext uri="{909E8E84-426E-40DD-AFC4-6F175D3DCCD1}">
              <a14:hiddenFill xmlns:a14="http://schemas.microsoft.com/office/drawing/2010/main">
                <a:blipFill dpi="0" rotWithShape="0">
                  <a:blip>
                    <a:lum bright="-54000" contrast="84000"/>
                  </a:blip>
                  <a:srcRect l="23271" t="53616" r="22221" b="9460"/>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4" name="Text Box 6"/>
          <p:cNvSpPr txBox="1">
            <a:spLocks noChangeArrowheads="1"/>
          </p:cNvSpPr>
          <p:nvPr/>
        </p:nvSpPr>
        <p:spPr bwMode="auto">
          <a:xfrm>
            <a:off x="5625307" y="2560638"/>
            <a:ext cx="53816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buClrTx/>
              <a:buFontTx/>
              <a:buNone/>
              <a:defRPr/>
            </a:pPr>
            <a:r>
              <a:rPr lang="en-IE" sz="4800"/>
              <a:t>=</a:t>
            </a:r>
          </a:p>
        </p:txBody>
      </p:sp>
      <p:sp>
        <p:nvSpPr>
          <p:cNvPr id="7175" name="Rectangle 7"/>
          <p:cNvSpPr>
            <a:spLocks noChangeArrowheads="1"/>
          </p:cNvSpPr>
          <p:nvPr/>
        </p:nvSpPr>
        <p:spPr bwMode="auto">
          <a:xfrm>
            <a:off x="1637506" y="4683126"/>
            <a:ext cx="9410700" cy="217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spcBef>
                <a:spcPts val="800"/>
              </a:spcBef>
            </a:pPr>
            <a:r>
              <a:rPr lang="en-IE" sz="3200">
                <a:solidFill>
                  <a:srgbClr val="000000"/>
                </a:solidFill>
              </a:rPr>
              <a:t>Any function that periodically repeats itself can be expressed as a sum of sines and cosines of different frequencies each multiplied by a different coefficient – a </a:t>
            </a:r>
            <a:r>
              <a:rPr lang="en-IE" sz="3200" i="1">
                <a:solidFill>
                  <a:srgbClr val="000000"/>
                </a:solidFill>
              </a:rPr>
              <a:t>Fourier series</a:t>
            </a:r>
          </a:p>
        </p:txBody>
      </p:sp>
      <p:grpSp>
        <p:nvGrpSpPr>
          <p:cNvPr id="10247" name="Group 8"/>
          <p:cNvGrpSpPr>
            <a:grpSpLocks/>
          </p:cNvGrpSpPr>
          <p:nvPr/>
        </p:nvGrpSpPr>
        <p:grpSpPr bwMode="auto">
          <a:xfrm>
            <a:off x="1139032" y="1631951"/>
            <a:ext cx="269875" cy="5218113"/>
            <a:chOff x="-2" y="1028"/>
            <a:chExt cx="170" cy="3287"/>
          </a:xfrm>
        </p:grpSpPr>
        <p:pic>
          <p:nvPicPr>
            <p:cNvPr id="717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8" name="Rectangle 10"/>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latin typeface="Arial" charset="0"/>
                  <a:ea typeface="ＭＳ Ｐゴシック" charset="0"/>
                </a:rPr>
                <a:t>Images taken from Gonzalez &amp; Woods, Digital Image Processing (2002)</a:t>
              </a:r>
            </a:p>
          </p:txBody>
        </p:sp>
      </p:grpSp>
    </p:spTree>
    <p:extLst>
      <p:ext uri="{BB962C8B-B14F-4D97-AF65-F5344CB8AC3E}">
        <p14:creationId xmlns:p14="http://schemas.microsoft.com/office/powerpoint/2010/main" val="37966174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Butterworth High Pass Filters</a:t>
            </a:r>
          </a:p>
        </p:txBody>
      </p:sp>
      <p:sp>
        <p:nvSpPr>
          <p:cNvPr id="102402"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ts val="800"/>
              </a:spcBef>
              <a:spcAft>
                <a:spcPct val="0"/>
              </a:spcAft>
              <a:buSzPct val="100000"/>
              <a:defRPr/>
            </a:pPr>
            <a:r>
              <a:rPr lang="en-IE" sz="3200"/>
              <a:t>The Butterworth high pass filter is given as:</a:t>
            </a:r>
          </a:p>
          <a:p>
            <a:pPr defTabSz="457200" fontAlgn="base">
              <a:spcBef>
                <a:spcPts val="800"/>
              </a:spcBef>
              <a:spcAft>
                <a:spcPct val="0"/>
              </a:spcAft>
              <a:buSzPct val="100000"/>
              <a:defRPr/>
            </a:pPr>
            <a:endParaRPr lang="en-IE" sz="3200"/>
          </a:p>
          <a:p>
            <a:pPr defTabSz="457200" fontAlgn="base">
              <a:spcBef>
                <a:spcPts val="800"/>
              </a:spcBef>
              <a:spcAft>
                <a:spcPct val="0"/>
              </a:spcAft>
              <a:buSzPct val="100000"/>
              <a:defRPr/>
            </a:pPr>
            <a:endParaRPr lang="en-IE" sz="3200"/>
          </a:p>
          <a:p>
            <a:pPr defTabSz="457200" fontAlgn="base">
              <a:spcBef>
                <a:spcPts val="350"/>
              </a:spcBef>
              <a:spcAft>
                <a:spcPct val="0"/>
              </a:spcAft>
              <a:buSzPct val="100000"/>
              <a:defRPr/>
            </a:pPr>
            <a:endParaRPr lang="en-IE" sz="1400"/>
          </a:p>
          <a:p>
            <a:pPr defTabSz="457200" fontAlgn="base">
              <a:spcBef>
                <a:spcPts val="800"/>
              </a:spcBef>
              <a:spcAft>
                <a:spcPct val="0"/>
              </a:spcAft>
              <a:buSzPct val="100000"/>
              <a:defRPr/>
            </a:pPr>
            <a:r>
              <a:rPr lang="en-IE" sz="3200"/>
              <a:t>where </a:t>
            </a:r>
            <a:r>
              <a:rPr lang="en-IE" sz="3200" i="1">
                <a:latin typeface="Times New Roman" charset="0"/>
              </a:rPr>
              <a:t>n</a:t>
            </a:r>
            <a:r>
              <a:rPr lang="en-IE" sz="3200"/>
              <a:t> is the order and </a:t>
            </a:r>
            <a:r>
              <a:rPr lang="en-IE" sz="3200" i="1">
                <a:latin typeface="Times New Roman" charset="0"/>
              </a:rPr>
              <a:t>D</a:t>
            </a:r>
            <a:r>
              <a:rPr lang="en-IE" sz="3200" i="1" baseline="-25000">
                <a:latin typeface="Times New Roman" charset="0"/>
              </a:rPr>
              <a:t>0</a:t>
            </a:r>
            <a:r>
              <a:rPr lang="en-IE" sz="3200"/>
              <a:t> is the cut off distance as before</a:t>
            </a:r>
          </a:p>
        </p:txBody>
      </p:sp>
      <p:graphicFrame>
        <p:nvGraphicFramePr>
          <p:cNvPr id="200708" name="Object 3"/>
          <p:cNvGraphicFramePr>
            <a:graphicFrameLocks noChangeAspect="1"/>
          </p:cNvGraphicFramePr>
          <p:nvPr/>
        </p:nvGraphicFramePr>
        <p:xfrm>
          <a:off x="2747169" y="2030413"/>
          <a:ext cx="5326062" cy="1211262"/>
        </p:xfrm>
        <a:graphic>
          <a:graphicData uri="http://schemas.openxmlformats.org/presentationml/2006/ole">
            <mc:AlternateContent xmlns:mc="http://schemas.openxmlformats.org/markup-compatibility/2006">
              <mc:Choice xmlns:v="urn:schemas-microsoft-com:vml" Requires="v">
                <p:oleObj spid="_x0000_s6158" r:id="rId4" imgW="1752377" imgH="431744" progId="">
                  <p:embed/>
                </p:oleObj>
              </mc:Choice>
              <mc:Fallback>
                <p:oleObj r:id="rId4" imgW="1752377" imgH="43174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169" y="2030413"/>
                        <a:ext cx="5326062" cy="12112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4" name="Picture 4"/>
          <p:cNvPicPr>
            <a:picLocks noChangeAspect="1" noChangeArrowheads="1"/>
          </p:cNvPicPr>
          <p:nvPr/>
        </p:nvPicPr>
        <p:blipFill>
          <a:blip r:embed="rId6">
            <a:extLst>
              <a:ext uri="{28A0092B-C50C-407E-A947-70E740481C1C}">
                <a14:useLocalDpi xmlns:a14="http://schemas.microsoft.com/office/drawing/2010/main" val="0"/>
              </a:ext>
            </a:extLst>
          </a:blip>
          <a:srcRect t="27901" b="43370"/>
          <a:stretch>
            <a:fillRect/>
          </a:stretch>
        </p:blipFill>
        <p:spPr bwMode="auto">
          <a:xfrm>
            <a:off x="2235995" y="4492626"/>
            <a:ext cx="7558087" cy="2163763"/>
          </a:xfrm>
          <a:prstGeom prst="rect">
            <a:avLst/>
          </a:prstGeom>
          <a:noFill/>
          <a:ln>
            <a:noFill/>
          </a:ln>
          <a:effectLst/>
          <a:extLst>
            <a:ext uri="{909E8E84-426E-40DD-AFC4-6F175D3DCCD1}">
              <a14:hiddenFill xmlns:a14="http://schemas.microsoft.com/office/drawing/2010/main">
                <a:blipFill dpi="0" rotWithShape="0">
                  <a:blip/>
                  <a:srcRect t="27901" b="43370"/>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00710" name="Group 5"/>
          <p:cNvGrpSpPr>
            <a:grpSpLocks/>
          </p:cNvGrpSpPr>
          <p:nvPr/>
        </p:nvGrpSpPr>
        <p:grpSpPr bwMode="auto">
          <a:xfrm>
            <a:off x="1139032" y="1631951"/>
            <a:ext cx="269875" cy="5218113"/>
            <a:chOff x="-2" y="1028"/>
            <a:chExt cx="170" cy="3287"/>
          </a:xfrm>
        </p:grpSpPr>
        <p:pic>
          <p:nvPicPr>
            <p:cNvPr id="10240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2407" name="Rectangle 7"/>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32450409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3600">
                <a:solidFill>
                  <a:srgbClr val="FFFFFF"/>
                </a:solidFill>
              </a:rPr>
              <a:t>Butterworth High Pass Filters (cont…)</a:t>
            </a:r>
          </a:p>
        </p:txBody>
      </p:sp>
      <p:sp>
        <p:nvSpPr>
          <p:cNvPr id="103426" name="Text Box 2"/>
          <p:cNvSpPr txBox="1">
            <a:spLocks noChangeArrowheads="1"/>
          </p:cNvSpPr>
          <p:nvPr/>
        </p:nvSpPr>
        <p:spPr bwMode="auto">
          <a:xfrm>
            <a:off x="3182144" y="3403600"/>
            <a:ext cx="1841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7200" fontAlgn="base">
              <a:spcBef>
                <a:spcPct val="0"/>
              </a:spcBef>
              <a:spcAft>
                <a:spcPct val="0"/>
              </a:spcAft>
              <a:buClr>
                <a:srgbClr val="000000"/>
              </a:buClr>
              <a:buSzPct val="100000"/>
              <a:defRPr/>
            </a:pPr>
            <a:endParaRPr lang="en-US" sz="2400">
              <a:solidFill>
                <a:srgbClr val="FFFFFF"/>
              </a:solidFill>
            </a:endParaRPr>
          </a:p>
        </p:txBody>
      </p:sp>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r="49921" b="24304"/>
          <a:stretch>
            <a:fillRect/>
          </a:stretch>
        </p:blipFill>
        <p:spPr bwMode="auto">
          <a:xfrm>
            <a:off x="4683920" y="1311276"/>
            <a:ext cx="2732087" cy="2492375"/>
          </a:xfrm>
          <a:prstGeom prst="rect">
            <a:avLst/>
          </a:prstGeom>
          <a:noFill/>
          <a:ln>
            <a:noFill/>
          </a:ln>
          <a:effectLst/>
          <a:extLst>
            <a:ext uri="{909E8E84-426E-40DD-AFC4-6F175D3DCCD1}">
              <a14:hiddenFill xmlns:a14="http://schemas.microsoft.com/office/drawing/2010/main">
                <a:blipFill dpi="0" rotWithShape="0">
                  <a:blip/>
                  <a:srcRect r="49921" b="2430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3428" name="Text Box 4"/>
          <p:cNvSpPr txBox="1">
            <a:spLocks noChangeArrowheads="1"/>
          </p:cNvSpPr>
          <p:nvPr/>
        </p:nvSpPr>
        <p:spPr bwMode="auto">
          <a:xfrm>
            <a:off x="1300957" y="4017963"/>
            <a:ext cx="1546225" cy="177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1800"/>
              <a:t>Results of Butterworth high pass filtering of order 2 with </a:t>
            </a:r>
            <a:r>
              <a:rPr lang="en-IE" sz="1800" i="1">
                <a:latin typeface="Times New Roman" charset="0"/>
              </a:rPr>
              <a:t>D</a:t>
            </a:r>
            <a:r>
              <a:rPr lang="en-IE" sz="1800" i="1" baseline="-25000">
                <a:latin typeface="Times New Roman" charset="0"/>
              </a:rPr>
              <a:t>0</a:t>
            </a:r>
            <a:r>
              <a:rPr lang="en-IE" sz="1800"/>
              <a:t> = 15</a:t>
            </a:r>
          </a:p>
        </p:txBody>
      </p:sp>
      <p:pic>
        <p:nvPicPr>
          <p:cNvPr id="103429" name="Picture 5"/>
          <p:cNvPicPr>
            <a:picLocks noChangeAspect="1" noChangeArrowheads="1"/>
          </p:cNvPicPr>
          <p:nvPr/>
        </p:nvPicPr>
        <p:blipFill>
          <a:blip r:embed="rId4">
            <a:extLst>
              <a:ext uri="{28A0092B-C50C-407E-A947-70E740481C1C}">
                <a14:useLocalDpi xmlns:a14="http://schemas.microsoft.com/office/drawing/2010/main" val="0"/>
              </a:ext>
            </a:extLst>
          </a:blip>
          <a:srcRect b="23053"/>
          <a:stretch>
            <a:fillRect/>
          </a:stretch>
        </p:blipFill>
        <p:spPr bwMode="auto">
          <a:xfrm>
            <a:off x="2777331" y="3833813"/>
            <a:ext cx="6827838" cy="2146300"/>
          </a:xfrm>
          <a:prstGeom prst="rect">
            <a:avLst/>
          </a:prstGeom>
          <a:noFill/>
          <a:ln>
            <a:noFill/>
          </a:ln>
          <a:effectLst/>
          <a:extLst>
            <a:ext uri="{909E8E84-426E-40DD-AFC4-6F175D3DCCD1}">
              <a14:hiddenFill xmlns:a14="http://schemas.microsoft.com/office/drawing/2010/main">
                <a:blipFill dpi="0" rotWithShape="0">
                  <a:blip/>
                  <a:srcRect b="2305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3430" name="Text Box 6"/>
          <p:cNvSpPr txBox="1">
            <a:spLocks noChangeArrowheads="1"/>
          </p:cNvSpPr>
          <p:nvPr/>
        </p:nvSpPr>
        <p:spPr bwMode="auto">
          <a:xfrm>
            <a:off x="9521032" y="4019550"/>
            <a:ext cx="1546225" cy="177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ct val="0"/>
              </a:spcBef>
              <a:spcAft>
                <a:spcPct val="0"/>
              </a:spcAft>
              <a:buSzPct val="100000"/>
              <a:defRPr/>
            </a:pPr>
            <a:r>
              <a:rPr lang="en-IE" sz="1800"/>
              <a:t>Results of Butterworth high pass filtering of order 2 with </a:t>
            </a:r>
            <a:r>
              <a:rPr lang="en-IE" sz="1800" i="1">
                <a:latin typeface="Times New Roman" charset="0"/>
              </a:rPr>
              <a:t>D</a:t>
            </a:r>
            <a:r>
              <a:rPr lang="en-IE" sz="1800" i="1" baseline="-25000">
                <a:latin typeface="Times New Roman" charset="0"/>
              </a:rPr>
              <a:t>0</a:t>
            </a:r>
            <a:r>
              <a:rPr lang="en-IE" sz="1800"/>
              <a:t> = 80</a:t>
            </a:r>
          </a:p>
        </p:txBody>
      </p:sp>
      <p:sp>
        <p:nvSpPr>
          <p:cNvPr id="103431" name="Text Box 7"/>
          <p:cNvSpPr txBox="1">
            <a:spLocks noChangeArrowheads="1"/>
          </p:cNvSpPr>
          <p:nvPr/>
        </p:nvSpPr>
        <p:spPr bwMode="auto">
          <a:xfrm>
            <a:off x="4214020" y="5849938"/>
            <a:ext cx="3883025"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Results of Butterworth high pass filtering of order 2 with </a:t>
            </a:r>
            <a:r>
              <a:rPr lang="en-IE" sz="1800" i="1">
                <a:latin typeface="Times New Roman" charset="0"/>
              </a:rPr>
              <a:t>D</a:t>
            </a:r>
            <a:r>
              <a:rPr lang="en-IE" sz="1800" i="1" baseline="-25000">
                <a:latin typeface="Times New Roman" charset="0"/>
              </a:rPr>
              <a:t>0</a:t>
            </a:r>
            <a:r>
              <a:rPr lang="en-IE" sz="1800"/>
              <a:t> = 30</a:t>
            </a:r>
          </a:p>
        </p:txBody>
      </p:sp>
      <p:grpSp>
        <p:nvGrpSpPr>
          <p:cNvPr id="202761" name="Group 8"/>
          <p:cNvGrpSpPr>
            <a:grpSpLocks/>
          </p:cNvGrpSpPr>
          <p:nvPr/>
        </p:nvGrpSpPr>
        <p:grpSpPr bwMode="auto">
          <a:xfrm>
            <a:off x="1139032" y="1631951"/>
            <a:ext cx="269875" cy="5218113"/>
            <a:chOff x="-2" y="1028"/>
            <a:chExt cx="170" cy="3287"/>
          </a:xfrm>
        </p:grpSpPr>
        <p:pic>
          <p:nvPicPr>
            <p:cNvPr id="1034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3434" name="Rectangle 10"/>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17125695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4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Gaussian High Pass Filters</a:t>
            </a:r>
          </a:p>
        </p:txBody>
      </p:sp>
      <p:sp>
        <p:nvSpPr>
          <p:cNvPr id="104450"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ts val="800"/>
              </a:spcBef>
              <a:spcAft>
                <a:spcPct val="0"/>
              </a:spcAft>
              <a:buSzPct val="100000"/>
              <a:defRPr/>
            </a:pPr>
            <a:r>
              <a:rPr lang="en-IE" sz="3200"/>
              <a:t>The Gaussian high pass filter is given as:</a:t>
            </a:r>
          </a:p>
          <a:p>
            <a:pPr defTabSz="457200" fontAlgn="base">
              <a:spcBef>
                <a:spcPts val="800"/>
              </a:spcBef>
              <a:spcAft>
                <a:spcPct val="0"/>
              </a:spcAft>
              <a:buSzPct val="100000"/>
              <a:defRPr/>
            </a:pPr>
            <a:endParaRPr lang="en-IE" sz="3200"/>
          </a:p>
          <a:p>
            <a:pPr defTabSz="457200" fontAlgn="base">
              <a:spcBef>
                <a:spcPts val="800"/>
              </a:spcBef>
              <a:spcAft>
                <a:spcPct val="0"/>
              </a:spcAft>
              <a:buSzPct val="100000"/>
              <a:defRPr/>
            </a:pPr>
            <a:endParaRPr lang="en-IE" sz="3200"/>
          </a:p>
          <a:p>
            <a:pPr defTabSz="457200" fontAlgn="base">
              <a:spcBef>
                <a:spcPts val="200"/>
              </a:spcBef>
              <a:spcAft>
                <a:spcPct val="0"/>
              </a:spcAft>
              <a:buSzPct val="100000"/>
              <a:defRPr/>
            </a:pPr>
            <a:endParaRPr lang="en-IE" sz="800"/>
          </a:p>
          <a:p>
            <a:pPr defTabSz="457200" fontAlgn="base">
              <a:spcBef>
                <a:spcPts val="800"/>
              </a:spcBef>
              <a:spcAft>
                <a:spcPct val="0"/>
              </a:spcAft>
              <a:buSzPct val="100000"/>
              <a:defRPr/>
            </a:pPr>
            <a:r>
              <a:rPr lang="en-IE" sz="3200"/>
              <a:t>where </a:t>
            </a:r>
            <a:r>
              <a:rPr lang="en-IE" sz="3200" i="1">
                <a:latin typeface="Times New Roman" charset="0"/>
              </a:rPr>
              <a:t>D</a:t>
            </a:r>
            <a:r>
              <a:rPr lang="en-IE" sz="3200" i="1" baseline="-25000">
                <a:latin typeface="Times New Roman" charset="0"/>
              </a:rPr>
              <a:t>0</a:t>
            </a:r>
            <a:r>
              <a:rPr lang="en-IE" sz="3200"/>
              <a:t> is the cut off distance as before</a:t>
            </a:r>
          </a:p>
        </p:txBody>
      </p:sp>
      <p:graphicFrame>
        <p:nvGraphicFramePr>
          <p:cNvPr id="204804" name="Object 3"/>
          <p:cNvGraphicFramePr>
            <a:graphicFrameLocks noChangeAspect="1"/>
          </p:cNvGraphicFramePr>
          <p:nvPr/>
        </p:nvGraphicFramePr>
        <p:xfrm>
          <a:off x="2340769" y="2090738"/>
          <a:ext cx="5999162" cy="931862"/>
        </p:xfrm>
        <a:graphic>
          <a:graphicData uri="http://schemas.openxmlformats.org/presentationml/2006/ole">
            <mc:AlternateContent xmlns:mc="http://schemas.openxmlformats.org/markup-compatibility/2006">
              <mc:Choice xmlns:v="urn:schemas-microsoft-com:vml" Requires="v">
                <p:oleObj spid="_x0000_s7182" r:id="rId4" imgW="1511103" imgH="253964" progId="">
                  <p:embed/>
                </p:oleObj>
              </mc:Choice>
              <mc:Fallback>
                <p:oleObj r:id="rId4" imgW="1511103" imgH="25396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0769" y="2090738"/>
                        <a:ext cx="5999162" cy="9318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4452" name="Picture 4"/>
          <p:cNvPicPr>
            <a:picLocks noChangeAspect="1" noChangeArrowheads="1"/>
          </p:cNvPicPr>
          <p:nvPr/>
        </p:nvPicPr>
        <p:blipFill>
          <a:blip r:embed="rId6">
            <a:extLst>
              <a:ext uri="{28A0092B-C50C-407E-A947-70E740481C1C}">
                <a14:useLocalDpi xmlns:a14="http://schemas.microsoft.com/office/drawing/2010/main" val="0"/>
              </a:ext>
            </a:extLst>
          </a:blip>
          <a:srcRect t="56082" b="14642"/>
          <a:stretch>
            <a:fillRect/>
          </a:stretch>
        </p:blipFill>
        <p:spPr bwMode="auto">
          <a:xfrm>
            <a:off x="2267745" y="3959225"/>
            <a:ext cx="7558087" cy="2205038"/>
          </a:xfrm>
          <a:prstGeom prst="rect">
            <a:avLst/>
          </a:prstGeom>
          <a:noFill/>
          <a:ln>
            <a:noFill/>
          </a:ln>
          <a:effectLst/>
          <a:extLst>
            <a:ext uri="{909E8E84-426E-40DD-AFC4-6F175D3DCCD1}">
              <a14:hiddenFill xmlns:a14="http://schemas.microsoft.com/office/drawing/2010/main">
                <a:blipFill dpi="0" rotWithShape="0">
                  <a:blip/>
                  <a:srcRect t="56082" b="14642"/>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04806" name="Group 5"/>
          <p:cNvGrpSpPr>
            <a:grpSpLocks/>
          </p:cNvGrpSpPr>
          <p:nvPr/>
        </p:nvGrpSpPr>
        <p:grpSpPr bwMode="auto">
          <a:xfrm>
            <a:off x="1139032" y="1631951"/>
            <a:ext cx="269875" cy="5218113"/>
            <a:chOff x="-2" y="1028"/>
            <a:chExt cx="170" cy="3287"/>
          </a:xfrm>
        </p:grpSpPr>
        <p:pic>
          <p:nvPicPr>
            <p:cNvPr id="1044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4455" name="Rectangle 7"/>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70155519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algn="r" defTabSz="457200" eaLnBrk="1" fontAlgn="base" hangingPunct="1">
              <a:spcBef>
                <a:spcPct val="0"/>
              </a:spcBef>
              <a:spcAft>
                <a:spcPct val="0"/>
              </a:spcAft>
              <a:buSzPct val="100000"/>
            </a:pPr>
            <a:r>
              <a:rPr lang="en-IE" sz="4000">
                <a:solidFill>
                  <a:srgbClr val="FFFFFF"/>
                </a:solidFill>
              </a:rPr>
              <a:t>Gaussian High Pass Filters (cont…)</a:t>
            </a:r>
          </a:p>
        </p:txBody>
      </p:sp>
      <p:pic>
        <p:nvPicPr>
          <p:cNvPr id="105474" name="Picture 2"/>
          <p:cNvPicPr>
            <a:picLocks noChangeAspect="1" noChangeArrowheads="1"/>
          </p:cNvPicPr>
          <p:nvPr/>
        </p:nvPicPr>
        <p:blipFill>
          <a:blip r:embed="rId3">
            <a:extLst>
              <a:ext uri="{28A0092B-C50C-407E-A947-70E740481C1C}">
                <a14:useLocalDpi xmlns:a14="http://schemas.microsoft.com/office/drawing/2010/main" val="0"/>
              </a:ext>
            </a:extLst>
          </a:blip>
          <a:srcRect r="49921" b="24304"/>
          <a:stretch>
            <a:fillRect/>
          </a:stretch>
        </p:blipFill>
        <p:spPr bwMode="auto">
          <a:xfrm>
            <a:off x="4820445" y="1311276"/>
            <a:ext cx="2733675" cy="2492375"/>
          </a:xfrm>
          <a:prstGeom prst="rect">
            <a:avLst/>
          </a:prstGeom>
          <a:noFill/>
          <a:ln>
            <a:noFill/>
          </a:ln>
          <a:effectLst/>
          <a:extLst>
            <a:ext uri="{909E8E84-426E-40DD-AFC4-6F175D3DCCD1}">
              <a14:hiddenFill xmlns:a14="http://schemas.microsoft.com/office/drawing/2010/main">
                <a:blipFill dpi="0" rotWithShape="0">
                  <a:blip/>
                  <a:srcRect r="49921" b="2430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5475" name="Text Box 3"/>
          <p:cNvSpPr txBox="1">
            <a:spLocks noChangeArrowheads="1"/>
          </p:cNvSpPr>
          <p:nvPr/>
        </p:nvSpPr>
        <p:spPr bwMode="auto">
          <a:xfrm>
            <a:off x="1342232" y="4117976"/>
            <a:ext cx="1546225" cy="150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1800"/>
              <a:t>Results of Gaussian high pass filtering with </a:t>
            </a:r>
            <a:r>
              <a:rPr lang="en-IE" sz="1800" i="1">
                <a:latin typeface="Times New Roman" charset="0"/>
              </a:rPr>
              <a:t>D</a:t>
            </a:r>
            <a:r>
              <a:rPr lang="en-IE" sz="1800" i="1" baseline="-25000">
                <a:latin typeface="Times New Roman" charset="0"/>
              </a:rPr>
              <a:t>0</a:t>
            </a:r>
            <a:r>
              <a:rPr lang="en-IE" sz="1800"/>
              <a:t> = 15</a:t>
            </a:r>
          </a:p>
        </p:txBody>
      </p:sp>
      <p:sp>
        <p:nvSpPr>
          <p:cNvPr id="105476" name="Text Box 4"/>
          <p:cNvSpPr txBox="1">
            <a:spLocks noChangeArrowheads="1"/>
          </p:cNvSpPr>
          <p:nvPr/>
        </p:nvSpPr>
        <p:spPr bwMode="auto">
          <a:xfrm>
            <a:off x="9562307" y="4105276"/>
            <a:ext cx="1546225" cy="150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ct val="0"/>
              </a:spcBef>
              <a:spcAft>
                <a:spcPct val="0"/>
              </a:spcAft>
              <a:buSzPct val="100000"/>
              <a:defRPr/>
            </a:pPr>
            <a:r>
              <a:rPr lang="en-IE" sz="1800"/>
              <a:t>Results of Gaussian high pass filtering with </a:t>
            </a:r>
            <a:r>
              <a:rPr lang="en-IE" sz="1800" i="1">
                <a:latin typeface="Times New Roman" charset="0"/>
              </a:rPr>
              <a:t>D</a:t>
            </a:r>
            <a:r>
              <a:rPr lang="en-IE" sz="1800" i="1" baseline="-25000">
                <a:latin typeface="Times New Roman" charset="0"/>
              </a:rPr>
              <a:t>0</a:t>
            </a:r>
            <a:r>
              <a:rPr lang="en-IE" sz="1800"/>
              <a:t> = 80</a:t>
            </a:r>
          </a:p>
        </p:txBody>
      </p:sp>
      <p:sp>
        <p:nvSpPr>
          <p:cNvPr id="105477" name="Text Box 5"/>
          <p:cNvSpPr txBox="1">
            <a:spLocks noChangeArrowheads="1"/>
          </p:cNvSpPr>
          <p:nvPr/>
        </p:nvSpPr>
        <p:spPr bwMode="auto">
          <a:xfrm>
            <a:off x="4533106" y="5849938"/>
            <a:ext cx="3373438"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Results of Gaussian high pass filtering with </a:t>
            </a:r>
            <a:r>
              <a:rPr lang="en-IE" sz="1800" i="1">
                <a:latin typeface="Times New Roman" charset="0"/>
              </a:rPr>
              <a:t>D</a:t>
            </a:r>
            <a:r>
              <a:rPr lang="en-IE" sz="1800" i="1" baseline="-25000">
                <a:latin typeface="Times New Roman" charset="0"/>
              </a:rPr>
              <a:t>0</a:t>
            </a:r>
            <a:r>
              <a:rPr lang="en-IE" sz="1800"/>
              <a:t> = 30</a:t>
            </a:r>
          </a:p>
        </p:txBody>
      </p:sp>
      <p:pic>
        <p:nvPicPr>
          <p:cNvPr id="105478" name="Picture 6"/>
          <p:cNvPicPr>
            <a:picLocks noChangeAspect="1" noChangeArrowheads="1"/>
          </p:cNvPicPr>
          <p:nvPr/>
        </p:nvPicPr>
        <p:blipFill>
          <a:blip r:embed="rId4">
            <a:extLst>
              <a:ext uri="{28A0092B-C50C-407E-A947-70E740481C1C}">
                <a14:useLocalDpi xmlns:a14="http://schemas.microsoft.com/office/drawing/2010/main" val="0"/>
              </a:ext>
            </a:extLst>
          </a:blip>
          <a:srcRect b="24657"/>
          <a:stretch>
            <a:fillRect/>
          </a:stretch>
        </p:blipFill>
        <p:spPr bwMode="auto">
          <a:xfrm>
            <a:off x="2810670" y="3824288"/>
            <a:ext cx="6842125" cy="2095500"/>
          </a:xfrm>
          <a:prstGeom prst="rect">
            <a:avLst/>
          </a:prstGeom>
          <a:noFill/>
          <a:ln>
            <a:noFill/>
          </a:ln>
          <a:effectLst/>
          <a:extLst>
            <a:ext uri="{909E8E84-426E-40DD-AFC4-6F175D3DCCD1}">
              <a14:hiddenFill xmlns:a14="http://schemas.microsoft.com/office/drawing/2010/main">
                <a:blipFill dpi="0" rotWithShape="0">
                  <a:blip/>
                  <a:srcRect b="2465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06856" name="Group 7"/>
          <p:cNvGrpSpPr>
            <a:grpSpLocks/>
          </p:cNvGrpSpPr>
          <p:nvPr/>
        </p:nvGrpSpPr>
        <p:grpSpPr bwMode="auto">
          <a:xfrm>
            <a:off x="1139032" y="1631951"/>
            <a:ext cx="269875" cy="5218113"/>
            <a:chOff x="-2" y="1028"/>
            <a:chExt cx="170" cy="3287"/>
          </a:xfrm>
        </p:grpSpPr>
        <p:pic>
          <p:nvPicPr>
            <p:cNvPr id="10548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5481" name="Rectangle 9"/>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48343170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pic>
        <p:nvPicPr>
          <p:cNvPr id="106498" name="Picture 2"/>
          <p:cNvPicPr>
            <a:picLocks noChangeAspect="1" noChangeArrowheads="1"/>
          </p:cNvPicPr>
          <p:nvPr/>
        </p:nvPicPr>
        <p:blipFill>
          <a:blip r:embed="rId3">
            <a:extLst>
              <a:ext uri="{28A0092B-C50C-407E-A947-70E740481C1C}">
                <a14:useLocalDpi xmlns:a14="http://schemas.microsoft.com/office/drawing/2010/main" val="0"/>
              </a:ext>
            </a:extLst>
          </a:blip>
          <a:srcRect r="66466" b="24394"/>
          <a:stretch>
            <a:fillRect/>
          </a:stretch>
        </p:blipFill>
        <p:spPr bwMode="auto">
          <a:xfrm>
            <a:off x="2685257" y="1504950"/>
            <a:ext cx="5440363" cy="5041900"/>
          </a:xfrm>
          <a:prstGeom prst="rect">
            <a:avLst/>
          </a:prstGeom>
          <a:noFill/>
          <a:ln>
            <a:noFill/>
          </a:ln>
          <a:effectLst/>
          <a:extLst>
            <a:ext uri="{909E8E84-426E-40DD-AFC4-6F175D3DCCD1}">
              <a14:hiddenFill xmlns:a14="http://schemas.microsoft.com/office/drawing/2010/main">
                <a:blipFill dpi="0" rotWithShape="0">
                  <a:blip/>
                  <a:srcRect r="66466" b="2439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6499" name="Text Box 3"/>
          <p:cNvSpPr txBox="1">
            <a:spLocks noChangeArrowheads="1"/>
          </p:cNvSpPr>
          <p:nvPr/>
        </p:nvSpPr>
        <p:spPr bwMode="auto">
          <a:xfrm>
            <a:off x="8455820" y="3344864"/>
            <a:ext cx="2219325"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ct val="0"/>
              </a:spcBef>
              <a:spcAft>
                <a:spcPct val="0"/>
              </a:spcAft>
              <a:buSzPct val="100000"/>
              <a:defRPr/>
            </a:pPr>
            <a:r>
              <a:rPr lang="en-IE" sz="1800"/>
              <a:t>Results of ideal high pass filtering with </a:t>
            </a:r>
            <a:r>
              <a:rPr lang="en-IE" sz="1800" i="1">
                <a:latin typeface="Times New Roman" charset="0"/>
              </a:rPr>
              <a:t>D</a:t>
            </a:r>
            <a:r>
              <a:rPr lang="en-IE" sz="1800" i="1" baseline="-25000">
                <a:latin typeface="Times New Roman" charset="0"/>
              </a:rPr>
              <a:t>0</a:t>
            </a:r>
            <a:r>
              <a:rPr lang="en-IE" sz="1800"/>
              <a:t> = 15</a:t>
            </a:r>
          </a:p>
        </p:txBody>
      </p:sp>
      <p:grpSp>
        <p:nvGrpSpPr>
          <p:cNvPr id="208901" name="Group 4"/>
          <p:cNvGrpSpPr>
            <a:grpSpLocks/>
          </p:cNvGrpSpPr>
          <p:nvPr/>
        </p:nvGrpSpPr>
        <p:grpSpPr bwMode="auto">
          <a:xfrm>
            <a:off x="1139032" y="1631951"/>
            <a:ext cx="269875" cy="5218113"/>
            <a:chOff x="-2" y="1028"/>
            <a:chExt cx="170" cy="3287"/>
          </a:xfrm>
        </p:grpSpPr>
        <p:pic>
          <p:nvPicPr>
            <p:cNvPr id="1065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6502"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14241583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sp>
        <p:nvSpPr>
          <p:cNvPr id="107522" name="Text Box 2"/>
          <p:cNvSpPr txBox="1">
            <a:spLocks noChangeArrowheads="1"/>
          </p:cNvSpPr>
          <p:nvPr/>
        </p:nvSpPr>
        <p:spPr bwMode="auto">
          <a:xfrm>
            <a:off x="8011320" y="3159125"/>
            <a:ext cx="2840037"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ct val="0"/>
              </a:spcBef>
              <a:spcAft>
                <a:spcPct val="0"/>
              </a:spcAft>
              <a:buSzPct val="100000"/>
              <a:defRPr/>
            </a:pPr>
            <a:r>
              <a:rPr lang="en-IE" sz="1800"/>
              <a:t>Results of Butterworth high pass filtering of order 2 with </a:t>
            </a:r>
            <a:r>
              <a:rPr lang="en-IE" sz="1800" i="1">
                <a:latin typeface="Times New Roman" charset="0"/>
              </a:rPr>
              <a:t>D</a:t>
            </a:r>
            <a:r>
              <a:rPr lang="en-IE" sz="1800" i="1" baseline="-25000">
                <a:latin typeface="Times New Roman" charset="0"/>
              </a:rPr>
              <a:t>0</a:t>
            </a:r>
            <a:r>
              <a:rPr lang="en-IE" sz="1800"/>
              <a:t> = 15</a:t>
            </a:r>
          </a:p>
        </p:txBody>
      </p:sp>
      <p:pic>
        <p:nvPicPr>
          <p:cNvPr id="107523" name="Picture 3"/>
          <p:cNvPicPr>
            <a:picLocks noChangeAspect="1" noChangeArrowheads="1"/>
          </p:cNvPicPr>
          <p:nvPr/>
        </p:nvPicPr>
        <p:blipFill>
          <a:blip r:embed="rId3">
            <a:extLst>
              <a:ext uri="{28A0092B-C50C-407E-A947-70E740481C1C}">
                <a14:useLocalDpi xmlns:a14="http://schemas.microsoft.com/office/drawing/2010/main" val="0"/>
              </a:ext>
            </a:extLst>
          </a:blip>
          <a:srcRect r="66736" b="23053"/>
          <a:stretch>
            <a:fillRect/>
          </a:stretch>
        </p:blipFill>
        <p:spPr bwMode="auto">
          <a:xfrm>
            <a:off x="2577307" y="1420813"/>
            <a:ext cx="5387975" cy="5091112"/>
          </a:xfrm>
          <a:prstGeom prst="rect">
            <a:avLst/>
          </a:prstGeom>
          <a:noFill/>
          <a:ln>
            <a:noFill/>
          </a:ln>
          <a:effectLst/>
          <a:extLst>
            <a:ext uri="{909E8E84-426E-40DD-AFC4-6F175D3DCCD1}">
              <a14:hiddenFill xmlns:a14="http://schemas.microsoft.com/office/drawing/2010/main">
                <a:blipFill dpi="0" rotWithShape="0">
                  <a:blip/>
                  <a:srcRect r="66736" b="2305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10949" name="Group 4"/>
          <p:cNvGrpSpPr>
            <a:grpSpLocks/>
          </p:cNvGrpSpPr>
          <p:nvPr/>
        </p:nvGrpSpPr>
        <p:grpSpPr bwMode="auto">
          <a:xfrm>
            <a:off x="1139032" y="1631951"/>
            <a:ext cx="269875" cy="5218113"/>
            <a:chOff x="-2" y="1028"/>
            <a:chExt cx="170" cy="3287"/>
          </a:xfrm>
        </p:grpSpPr>
        <p:pic>
          <p:nvPicPr>
            <p:cNvPr id="1075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7526"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6300115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sp>
        <p:nvSpPr>
          <p:cNvPr id="108546" name="Text Box 2"/>
          <p:cNvSpPr txBox="1">
            <a:spLocks noChangeArrowheads="1"/>
          </p:cNvSpPr>
          <p:nvPr/>
        </p:nvSpPr>
        <p:spPr bwMode="auto">
          <a:xfrm>
            <a:off x="8247857" y="3544889"/>
            <a:ext cx="2690813"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ct val="0"/>
              </a:spcBef>
              <a:spcAft>
                <a:spcPct val="0"/>
              </a:spcAft>
              <a:buSzPct val="100000"/>
              <a:defRPr/>
            </a:pPr>
            <a:r>
              <a:rPr lang="en-IE" sz="1800"/>
              <a:t>Results of Gaussian high pass filtering with </a:t>
            </a:r>
            <a:r>
              <a:rPr lang="en-IE" sz="1800" i="1">
                <a:latin typeface="Times New Roman" charset="0"/>
              </a:rPr>
              <a:t>D</a:t>
            </a:r>
            <a:r>
              <a:rPr lang="en-IE" sz="1800" i="1" baseline="-25000">
                <a:latin typeface="Times New Roman" charset="0"/>
              </a:rPr>
              <a:t>0</a:t>
            </a:r>
            <a:r>
              <a:rPr lang="en-IE" sz="1800"/>
              <a:t> = 15</a:t>
            </a:r>
          </a:p>
        </p:txBody>
      </p:sp>
      <p:pic>
        <p:nvPicPr>
          <p:cNvPr id="108547" name="Picture 3"/>
          <p:cNvPicPr>
            <a:picLocks noChangeAspect="1" noChangeArrowheads="1"/>
          </p:cNvPicPr>
          <p:nvPr/>
        </p:nvPicPr>
        <p:blipFill>
          <a:blip r:embed="rId3">
            <a:extLst>
              <a:ext uri="{28A0092B-C50C-407E-A947-70E740481C1C}">
                <a14:useLocalDpi xmlns:a14="http://schemas.microsoft.com/office/drawing/2010/main" val="0"/>
              </a:ext>
            </a:extLst>
          </a:blip>
          <a:srcRect r="66814" b="24657"/>
          <a:stretch>
            <a:fillRect/>
          </a:stretch>
        </p:blipFill>
        <p:spPr bwMode="auto">
          <a:xfrm>
            <a:off x="2631281" y="1517651"/>
            <a:ext cx="5386388" cy="4970463"/>
          </a:xfrm>
          <a:prstGeom prst="rect">
            <a:avLst/>
          </a:prstGeom>
          <a:noFill/>
          <a:ln>
            <a:noFill/>
          </a:ln>
          <a:effectLst/>
          <a:extLst>
            <a:ext uri="{909E8E84-426E-40DD-AFC4-6F175D3DCCD1}">
              <a14:hiddenFill xmlns:a14="http://schemas.microsoft.com/office/drawing/2010/main">
                <a:blipFill dpi="0" rotWithShape="0">
                  <a:blip/>
                  <a:srcRect r="66814" b="2465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12997" name="Group 4"/>
          <p:cNvGrpSpPr>
            <a:grpSpLocks/>
          </p:cNvGrpSpPr>
          <p:nvPr/>
        </p:nvGrpSpPr>
        <p:grpSpPr bwMode="auto">
          <a:xfrm>
            <a:off x="1139032" y="1631951"/>
            <a:ext cx="269875" cy="5218113"/>
            <a:chOff x="-2" y="1028"/>
            <a:chExt cx="170" cy="3287"/>
          </a:xfrm>
        </p:grpSpPr>
        <p:pic>
          <p:nvPicPr>
            <p:cNvPr id="1085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8550"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20215146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6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pic>
        <p:nvPicPr>
          <p:cNvPr id="109570" name="Picture 2"/>
          <p:cNvPicPr>
            <a:picLocks noChangeAspect="1" noChangeArrowheads="1"/>
          </p:cNvPicPr>
          <p:nvPr/>
        </p:nvPicPr>
        <p:blipFill>
          <a:blip r:embed="rId3">
            <a:extLst>
              <a:ext uri="{28A0092B-C50C-407E-A947-70E740481C1C}">
                <a14:useLocalDpi xmlns:a14="http://schemas.microsoft.com/office/drawing/2010/main" val="0"/>
              </a:ext>
            </a:extLst>
          </a:blip>
          <a:srcRect r="66466" b="24394"/>
          <a:stretch>
            <a:fillRect/>
          </a:stretch>
        </p:blipFill>
        <p:spPr bwMode="auto">
          <a:xfrm>
            <a:off x="1996281" y="3822701"/>
            <a:ext cx="2293938" cy="2125663"/>
          </a:xfrm>
          <a:prstGeom prst="rect">
            <a:avLst/>
          </a:prstGeom>
          <a:noFill/>
          <a:ln>
            <a:noFill/>
          </a:ln>
          <a:effectLst/>
          <a:extLst>
            <a:ext uri="{909E8E84-426E-40DD-AFC4-6F175D3DCCD1}">
              <a14:hiddenFill xmlns:a14="http://schemas.microsoft.com/office/drawing/2010/main">
                <a:blipFill dpi="0" rotWithShape="0">
                  <a:blip/>
                  <a:srcRect r="66466" b="2439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9571" name="Picture 3"/>
          <p:cNvPicPr>
            <a:picLocks noChangeAspect="1" noChangeArrowheads="1"/>
          </p:cNvPicPr>
          <p:nvPr/>
        </p:nvPicPr>
        <p:blipFill>
          <a:blip r:embed="rId4">
            <a:extLst>
              <a:ext uri="{28A0092B-C50C-407E-A947-70E740481C1C}">
                <a14:useLocalDpi xmlns:a14="http://schemas.microsoft.com/office/drawing/2010/main" val="0"/>
              </a:ext>
            </a:extLst>
          </a:blip>
          <a:srcRect r="49921" b="24304"/>
          <a:stretch>
            <a:fillRect/>
          </a:stretch>
        </p:blipFill>
        <p:spPr bwMode="auto">
          <a:xfrm>
            <a:off x="4714082" y="1311276"/>
            <a:ext cx="2733675" cy="2492375"/>
          </a:xfrm>
          <a:prstGeom prst="rect">
            <a:avLst/>
          </a:prstGeom>
          <a:noFill/>
          <a:ln>
            <a:noFill/>
          </a:ln>
          <a:effectLst/>
          <a:extLst>
            <a:ext uri="{909E8E84-426E-40DD-AFC4-6F175D3DCCD1}">
              <a14:hiddenFill xmlns:a14="http://schemas.microsoft.com/office/drawing/2010/main">
                <a:blipFill dpi="0" rotWithShape="0">
                  <a:blip/>
                  <a:srcRect r="49921" b="2430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9572" name="Text Box 4"/>
          <p:cNvSpPr txBox="1">
            <a:spLocks noChangeArrowheads="1"/>
          </p:cNvSpPr>
          <p:nvPr/>
        </p:nvSpPr>
        <p:spPr bwMode="auto">
          <a:xfrm>
            <a:off x="2032795" y="5916614"/>
            <a:ext cx="2219325"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Results of ideal high pass filtering with </a:t>
            </a:r>
            <a:r>
              <a:rPr lang="en-IE" sz="1800" i="1">
                <a:latin typeface="Times New Roman" charset="0"/>
              </a:rPr>
              <a:t>D</a:t>
            </a:r>
            <a:r>
              <a:rPr lang="en-IE" sz="1800" i="1" baseline="-25000">
                <a:latin typeface="Times New Roman" charset="0"/>
              </a:rPr>
              <a:t>0</a:t>
            </a:r>
            <a:r>
              <a:rPr lang="en-IE" sz="1800"/>
              <a:t> = 15</a:t>
            </a:r>
          </a:p>
        </p:txBody>
      </p:sp>
      <p:sp>
        <p:nvSpPr>
          <p:cNvPr id="109573" name="Text Box 5"/>
          <p:cNvSpPr txBox="1">
            <a:spLocks noChangeArrowheads="1"/>
          </p:cNvSpPr>
          <p:nvPr/>
        </p:nvSpPr>
        <p:spPr bwMode="auto">
          <a:xfrm>
            <a:off x="7647782" y="5916614"/>
            <a:ext cx="2690813"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Results of Gaussian high pass filtering with </a:t>
            </a:r>
            <a:r>
              <a:rPr lang="en-IE" sz="1800" i="1">
                <a:latin typeface="Times New Roman" charset="0"/>
              </a:rPr>
              <a:t>D</a:t>
            </a:r>
            <a:r>
              <a:rPr lang="en-IE" sz="1800" i="1" baseline="-25000">
                <a:latin typeface="Times New Roman" charset="0"/>
              </a:rPr>
              <a:t>0</a:t>
            </a:r>
            <a:r>
              <a:rPr lang="en-IE" sz="1800"/>
              <a:t> = 15</a:t>
            </a:r>
          </a:p>
        </p:txBody>
      </p:sp>
      <p:pic>
        <p:nvPicPr>
          <p:cNvPr id="109574" name="Picture 6"/>
          <p:cNvPicPr>
            <a:picLocks noChangeAspect="1" noChangeArrowheads="1"/>
          </p:cNvPicPr>
          <p:nvPr/>
        </p:nvPicPr>
        <p:blipFill>
          <a:blip r:embed="rId5">
            <a:extLst>
              <a:ext uri="{28A0092B-C50C-407E-A947-70E740481C1C}">
                <a14:useLocalDpi xmlns:a14="http://schemas.microsoft.com/office/drawing/2010/main" val="0"/>
              </a:ext>
            </a:extLst>
          </a:blip>
          <a:srcRect r="66814" b="24657"/>
          <a:stretch>
            <a:fillRect/>
          </a:stretch>
        </p:blipFill>
        <p:spPr bwMode="auto">
          <a:xfrm>
            <a:off x="7855744" y="3822700"/>
            <a:ext cx="2271712" cy="2095500"/>
          </a:xfrm>
          <a:prstGeom prst="rect">
            <a:avLst/>
          </a:prstGeom>
          <a:noFill/>
          <a:ln>
            <a:noFill/>
          </a:ln>
          <a:effectLst/>
          <a:extLst>
            <a:ext uri="{909E8E84-426E-40DD-AFC4-6F175D3DCCD1}">
              <a14:hiddenFill xmlns:a14="http://schemas.microsoft.com/office/drawing/2010/main">
                <a:blipFill dpi="0" rotWithShape="0">
                  <a:blip/>
                  <a:srcRect r="66814" b="2465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9575" name="Text Box 7"/>
          <p:cNvSpPr txBox="1">
            <a:spLocks noChangeArrowheads="1"/>
          </p:cNvSpPr>
          <p:nvPr/>
        </p:nvSpPr>
        <p:spPr bwMode="auto">
          <a:xfrm>
            <a:off x="4655345" y="5916614"/>
            <a:ext cx="2840037"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Results of Butterworth high pass filtering of order 2 with </a:t>
            </a:r>
            <a:r>
              <a:rPr lang="en-IE" sz="1800" i="1">
                <a:latin typeface="Times New Roman" charset="0"/>
              </a:rPr>
              <a:t>D</a:t>
            </a:r>
            <a:r>
              <a:rPr lang="en-IE" sz="1800" i="1" baseline="-25000">
                <a:latin typeface="Times New Roman" charset="0"/>
              </a:rPr>
              <a:t>0</a:t>
            </a:r>
            <a:r>
              <a:rPr lang="en-IE" sz="1800"/>
              <a:t> = 15</a:t>
            </a:r>
          </a:p>
        </p:txBody>
      </p:sp>
      <p:pic>
        <p:nvPicPr>
          <p:cNvPr id="109576" name="Picture 8"/>
          <p:cNvPicPr>
            <a:picLocks noChangeAspect="1" noChangeArrowheads="1"/>
          </p:cNvPicPr>
          <p:nvPr/>
        </p:nvPicPr>
        <p:blipFill>
          <a:blip r:embed="rId6">
            <a:extLst>
              <a:ext uri="{28A0092B-C50C-407E-A947-70E740481C1C}">
                <a14:useLocalDpi xmlns:a14="http://schemas.microsoft.com/office/drawing/2010/main" val="0"/>
              </a:ext>
            </a:extLst>
          </a:blip>
          <a:srcRect r="66736" b="23053"/>
          <a:stretch>
            <a:fillRect/>
          </a:stretch>
        </p:blipFill>
        <p:spPr bwMode="auto">
          <a:xfrm>
            <a:off x="4936332" y="3822700"/>
            <a:ext cx="2271713" cy="2146300"/>
          </a:xfrm>
          <a:prstGeom prst="rect">
            <a:avLst/>
          </a:prstGeom>
          <a:noFill/>
          <a:ln>
            <a:noFill/>
          </a:ln>
          <a:effectLst/>
          <a:extLst>
            <a:ext uri="{909E8E84-426E-40DD-AFC4-6F175D3DCCD1}">
              <a14:hiddenFill xmlns:a14="http://schemas.microsoft.com/office/drawing/2010/main">
                <a:blipFill dpi="0" rotWithShape="0">
                  <a:blip/>
                  <a:srcRect r="66736" b="2305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15050" name="Group 9"/>
          <p:cNvGrpSpPr>
            <a:grpSpLocks/>
          </p:cNvGrpSpPr>
          <p:nvPr/>
        </p:nvGrpSpPr>
        <p:grpSpPr bwMode="auto">
          <a:xfrm>
            <a:off x="1139032" y="1631951"/>
            <a:ext cx="269875" cy="5218113"/>
            <a:chOff x="-2" y="1028"/>
            <a:chExt cx="170" cy="3287"/>
          </a:xfrm>
        </p:grpSpPr>
        <p:pic>
          <p:nvPicPr>
            <p:cNvPr id="109578"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9579" name="Rectangle 11"/>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38227940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pic>
        <p:nvPicPr>
          <p:cNvPr id="110594" name="Picture 2"/>
          <p:cNvPicPr>
            <a:picLocks noChangeAspect="1" noChangeArrowheads="1"/>
          </p:cNvPicPr>
          <p:nvPr/>
        </p:nvPicPr>
        <p:blipFill>
          <a:blip r:embed="rId3">
            <a:extLst>
              <a:ext uri="{28A0092B-C50C-407E-A947-70E740481C1C}">
                <a14:useLocalDpi xmlns:a14="http://schemas.microsoft.com/office/drawing/2010/main" val="0"/>
              </a:ext>
            </a:extLst>
          </a:blip>
          <a:srcRect r="66466" b="24394"/>
          <a:stretch>
            <a:fillRect/>
          </a:stretch>
        </p:blipFill>
        <p:spPr bwMode="auto">
          <a:xfrm>
            <a:off x="1996281" y="1431926"/>
            <a:ext cx="5549900" cy="5141913"/>
          </a:xfrm>
          <a:prstGeom prst="rect">
            <a:avLst/>
          </a:prstGeom>
          <a:noFill/>
          <a:ln>
            <a:noFill/>
          </a:ln>
          <a:effectLst/>
          <a:extLst>
            <a:ext uri="{909E8E84-426E-40DD-AFC4-6F175D3DCCD1}">
              <a14:hiddenFill xmlns:a14="http://schemas.microsoft.com/office/drawing/2010/main">
                <a:blipFill dpi="0" rotWithShape="0">
                  <a:blip/>
                  <a:srcRect r="66466" b="2439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0595" name="Text Box 3"/>
          <p:cNvSpPr txBox="1">
            <a:spLocks noChangeArrowheads="1"/>
          </p:cNvSpPr>
          <p:nvPr/>
        </p:nvSpPr>
        <p:spPr bwMode="auto">
          <a:xfrm>
            <a:off x="7693820" y="3436939"/>
            <a:ext cx="2219325"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ct val="0"/>
              </a:spcBef>
              <a:spcAft>
                <a:spcPct val="0"/>
              </a:spcAft>
              <a:buSzPct val="100000"/>
              <a:defRPr/>
            </a:pPr>
            <a:r>
              <a:rPr lang="en-IE" sz="1800"/>
              <a:t>Results of ideal high pass filtering with </a:t>
            </a:r>
            <a:r>
              <a:rPr lang="en-IE" sz="1800" i="1">
                <a:latin typeface="Times New Roman" charset="0"/>
              </a:rPr>
              <a:t>D</a:t>
            </a:r>
            <a:r>
              <a:rPr lang="en-IE" sz="1800" i="1" baseline="-25000">
                <a:latin typeface="Times New Roman" charset="0"/>
              </a:rPr>
              <a:t>0</a:t>
            </a:r>
            <a:r>
              <a:rPr lang="en-IE" sz="1800"/>
              <a:t> = 15</a:t>
            </a:r>
          </a:p>
        </p:txBody>
      </p:sp>
      <p:grpSp>
        <p:nvGrpSpPr>
          <p:cNvPr id="217093" name="Group 4"/>
          <p:cNvGrpSpPr>
            <a:grpSpLocks/>
          </p:cNvGrpSpPr>
          <p:nvPr/>
        </p:nvGrpSpPr>
        <p:grpSpPr bwMode="auto">
          <a:xfrm>
            <a:off x="1139032" y="1631951"/>
            <a:ext cx="269875" cy="5218113"/>
            <a:chOff x="-2" y="1028"/>
            <a:chExt cx="170" cy="3287"/>
          </a:xfrm>
        </p:grpSpPr>
        <p:pic>
          <p:nvPicPr>
            <p:cNvPr id="1105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0598"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41687777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sp>
        <p:nvSpPr>
          <p:cNvPr id="111618" name="Text Box 2"/>
          <p:cNvSpPr txBox="1">
            <a:spLocks noChangeArrowheads="1"/>
          </p:cNvSpPr>
          <p:nvPr/>
        </p:nvSpPr>
        <p:spPr bwMode="auto">
          <a:xfrm>
            <a:off x="7703345" y="3436939"/>
            <a:ext cx="2840037"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Results of Butterworth high pass filtering of order 2 with </a:t>
            </a:r>
            <a:r>
              <a:rPr lang="en-IE" sz="1800" i="1">
                <a:latin typeface="Times New Roman" charset="0"/>
              </a:rPr>
              <a:t>D</a:t>
            </a:r>
            <a:r>
              <a:rPr lang="en-IE" sz="1800" i="1" baseline="-25000">
                <a:latin typeface="Times New Roman" charset="0"/>
              </a:rPr>
              <a:t>0</a:t>
            </a:r>
            <a:r>
              <a:rPr lang="en-IE" sz="1800"/>
              <a:t> = 15</a:t>
            </a:r>
          </a:p>
        </p:txBody>
      </p:sp>
      <p:pic>
        <p:nvPicPr>
          <p:cNvPr id="111619" name="Picture 3"/>
          <p:cNvPicPr>
            <a:picLocks noChangeAspect="1" noChangeArrowheads="1"/>
          </p:cNvPicPr>
          <p:nvPr/>
        </p:nvPicPr>
        <p:blipFill>
          <a:blip r:embed="rId3">
            <a:extLst>
              <a:ext uri="{28A0092B-C50C-407E-A947-70E740481C1C}">
                <a14:useLocalDpi xmlns:a14="http://schemas.microsoft.com/office/drawing/2010/main" val="0"/>
              </a:ext>
            </a:extLst>
          </a:blip>
          <a:srcRect r="66736" b="23053"/>
          <a:stretch>
            <a:fillRect/>
          </a:stretch>
        </p:blipFill>
        <p:spPr bwMode="auto">
          <a:xfrm>
            <a:off x="1834357" y="1401763"/>
            <a:ext cx="5495925" cy="5192712"/>
          </a:xfrm>
          <a:prstGeom prst="rect">
            <a:avLst/>
          </a:prstGeom>
          <a:noFill/>
          <a:ln>
            <a:noFill/>
          </a:ln>
          <a:effectLst/>
          <a:extLst>
            <a:ext uri="{909E8E84-426E-40DD-AFC4-6F175D3DCCD1}">
              <a14:hiddenFill xmlns:a14="http://schemas.microsoft.com/office/drawing/2010/main">
                <a:blipFill dpi="0" rotWithShape="0">
                  <a:blip/>
                  <a:srcRect r="66736" b="2305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19141" name="Group 4"/>
          <p:cNvGrpSpPr>
            <a:grpSpLocks/>
          </p:cNvGrpSpPr>
          <p:nvPr/>
        </p:nvGrpSpPr>
        <p:grpSpPr bwMode="auto">
          <a:xfrm>
            <a:off x="1139032" y="1631951"/>
            <a:ext cx="269875" cy="5218113"/>
            <a:chOff x="-2" y="1028"/>
            <a:chExt cx="170" cy="3287"/>
          </a:xfrm>
        </p:grpSpPr>
        <p:pic>
          <p:nvPicPr>
            <p:cNvPr id="11162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1622"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22641253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415295" y="-529390"/>
            <a:ext cx="9120776" cy="7049570"/>
          </a:xfrm>
          <a:prstGeom prst="rect">
            <a:avLst/>
          </a:prstGeom>
        </p:spPr>
      </p:pic>
    </p:spTree>
    <p:extLst>
      <p:ext uri="{BB962C8B-B14F-4D97-AF65-F5344CB8AC3E}">
        <p14:creationId xmlns:p14="http://schemas.microsoft.com/office/powerpoint/2010/main" val="26355972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sp>
        <p:nvSpPr>
          <p:cNvPr id="112642" name="Text Box 2"/>
          <p:cNvSpPr txBox="1">
            <a:spLocks noChangeArrowheads="1"/>
          </p:cNvSpPr>
          <p:nvPr/>
        </p:nvSpPr>
        <p:spPr bwMode="auto">
          <a:xfrm>
            <a:off x="7611269" y="3436939"/>
            <a:ext cx="2690812"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ct val="0"/>
              </a:spcBef>
              <a:spcAft>
                <a:spcPct val="0"/>
              </a:spcAft>
              <a:buSzPct val="100000"/>
              <a:defRPr/>
            </a:pPr>
            <a:r>
              <a:rPr lang="en-IE" sz="1800"/>
              <a:t>Results of Gaussian high pass filtering with </a:t>
            </a:r>
            <a:r>
              <a:rPr lang="en-IE" sz="1800" i="1">
                <a:latin typeface="Times New Roman" charset="0"/>
              </a:rPr>
              <a:t>D</a:t>
            </a:r>
            <a:r>
              <a:rPr lang="en-IE" sz="1800" i="1" baseline="-25000">
                <a:latin typeface="Times New Roman" charset="0"/>
              </a:rPr>
              <a:t>0</a:t>
            </a:r>
            <a:r>
              <a:rPr lang="en-IE" sz="1800"/>
              <a:t> = 15</a:t>
            </a:r>
          </a:p>
        </p:txBody>
      </p:sp>
      <p:pic>
        <p:nvPicPr>
          <p:cNvPr id="112643" name="Picture 3"/>
          <p:cNvPicPr>
            <a:picLocks noChangeAspect="1" noChangeArrowheads="1"/>
          </p:cNvPicPr>
          <p:nvPr/>
        </p:nvPicPr>
        <p:blipFill>
          <a:blip r:embed="rId3">
            <a:extLst>
              <a:ext uri="{28A0092B-C50C-407E-A947-70E740481C1C}">
                <a14:useLocalDpi xmlns:a14="http://schemas.microsoft.com/office/drawing/2010/main" val="0"/>
              </a:ext>
            </a:extLst>
          </a:blip>
          <a:srcRect r="66814" b="24657"/>
          <a:stretch>
            <a:fillRect/>
          </a:stretch>
        </p:blipFill>
        <p:spPr bwMode="auto">
          <a:xfrm>
            <a:off x="1904207" y="1474789"/>
            <a:ext cx="5497513" cy="5068887"/>
          </a:xfrm>
          <a:prstGeom prst="rect">
            <a:avLst/>
          </a:prstGeom>
          <a:noFill/>
          <a:ln>
            <a:noFill/>
          </a:ln>
          <a:effectLst/>
          <a:extLst>
            <a:ext uri="{909E8E84-426E-40DD-AFC4-6F175D3DCCD1}">
              <a14:hiddenFill xmlns:a14="http://schemas.microsoft.com/office/drawing/2010/main">
                <a:blipFill dpi="0" rotWithShape="0">
                  <a:blip/>
                  <a:srcRect r="66814" b="2465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21189" name="Group 4"/>
          <p:cNvGrpSpPr>
            <a:grpSpLocks/>
          </p:cNvGrpSpPr>
          <p:nvPr/>
        </p:nvGrpSpPr>
        <p:grpSpPr bwMode="auto">
          <a:xfrm>
            <a:off x="1139032" y="1631951"/>
            <a:ext cx="269875" cy="5218113"/>
            <a:chOff x="-2" y="1028"/>
            <a:chExt cx="170" cy="3287"/>
          </a:xfrm>
        </p:grpSpPr>
        <p:pic>
          <p:nvPicPr>
            <p:cNvPr id="1126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2646" name="Rectangle 6"/>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22751073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5" name="Text Box 1"/>
          <p:cNvSpPr txBox="1">
            <a:spLocks noChangeArrowheads="1"/>
          </p:cNvSpPr>
          <p:nvPr/>
        </p:nvSpPr>
        <p:spPr bwMode="auto">
          <a:xfrm>
            <a:off x="3513052" y="385763"/>
            <a:ext cx="4386435"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endParaRPr lang="en-US" dirty="0">
              <a:solidFill>
                <a:srgbClr val="FF0000"/>
              </a:solidFill>
              <a:latin typeface="Verdana" charset="0"/>
            </a:endParaRPr>
          </a:p>
          <a:p>
            <a:pPr algn="ctr" defTabSz="457200" fontAlgn="base">
              <a:spcBef>
                <a:spcPct val="0"/>
              </a:spcBef>
              <a:spcAft>
                <a:spcPct val="0"/>
              </a:spcAft>
              <a:buSzPct val="100000"/>
              <a:defRPr/>
            </a:pPr>
            <a:r>
              <a:rPr lang="en-US" dirty="0">
                <a:solidFill>
                  <a:srgbClr val="FF0000"/>
                </a:solidFill>
                <a:latin typeface="Verdana" charset="0"/>
              </a:rPr>
              <a:t>Image Enhancement in the</a:t>
            </a:r>
          </a:p>
          <a:p>
            <a:pPr algn="ctr" defTabSz="457200" fontAlgn="base">
              <a:spcBef>
                <a:spcPct val="0"/>
              </a:spcBef>
              <a:spcAft>
                <a:spcPct val="0"/>
              </a:spcAft>
              <a:buSzPct val="100000"/>
              <a:defRPr/>
            </a:pPr>
            <a:r>
              <a:rPr lang="en-US" dirty="0">
                <a:solidFill>
                  <a:srgbClr val="FF0000"/>
                </a:solidFill>
                <a:latin typeface="Verdana" charset="0"/>
              </a:rPr>
              <a:t>Frequency Domain</a:t>
            </a:r>
          </a:p>
        </p:txBody>
      </p:sp>
      <p:pic>
        <p:nvPicPr>
          <p:cNvPr id="113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9145" y="1649414"/>
            <a:ext cx="4791075" cy="5172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498293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89" name="Text Box 1"/>
          <p:cNvSpPr txBox="1">
            <a:spLocks noChangeArrowheads="1"/>
          </p:cNvSpPr>
          <p:nvPr/>
        </p:nvSpPr>
        <p:spPr bwMode="auto">
          <a:xfrm>
            <a:off x="3513052" y="385763"/>
            <a:ext cx="4386435"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endParaRPr lang="en-US" dirty="0">
              <a:solidFill>
                <a:srgbClr val="FF0000"/>
              </a:solidFill>
              <a:latin typeface="Verdana" charset="0"/>
            </a:endParaRPr>
          </a:p>
          <a:p>
            <a:pPr algn="ctr" defTabSz="457200" fontAlgn="base">
              <a:spcBef>
                <a:spcPct val="0"/>
              </a:spcBef>
              <a:spcAft>
                <a:spcPct val="0"/>
              </a:spcAft>
              <a:buSzPct val="100000"/>
              <a:defRPr/>
            </a:pPr>
            <a:r>
              <a:rPr lang="en-US" dirty="0">
                <a:solidFill>
                  <a:srgbClr val="FF0000"/>
                </a:solidFill>
                <a:latin typeface="Verdana" charset="0"/>
              </a:rPr>
              <a:t>Image Enhancement in the</a:t>
            </a:r>
          </a:p>
          <a:p>
            <a:pPr algn="ctr" defTabSz="457200" fontAlgn="base">
              <a:spcBef>
                <a:spcPct val="0"/>
              </a:spcBef>
              <a:spcAft>
                <a:spcPct val="0"/>
              </a:spcAft>
              <a:buSzPct val="100000"/>
              <a:defRPr/>
            </a:pPr>
            <a:r>
              <a:rPr lang="en-US" dirty="0">
                <a:solidFill>
                  <a:srgbClr val="FF0000"/>
                </a:solidFill>
                <a:latin typeface="Verdana" charset="0"/>
              </a:rPr>
              <a:t>Frequency Domain</a:t>
            </a:r>
          </a:p>
        </p:txBody>
      </p:sp>
      <p:pic>
        <p:nvPicPr>
          <p:cNvPr id="114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1432" y="1822451"/>
            <a:ext cx="6302375" cy="440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0927071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grpSp>
        <p:nvGrpSpPr>
          <p:cNvPr id="227331" name="Group 2"/>
          <p:cNvGrpSpPr>
            <a:grpSpLocks/>
          </p:cNvGrpSpPr>
          <p:nvPr/>
        </p:nvGrpSpPr>
        <p:grpSpPr bwMode="auto">
          <a:xfrm>
            <a:off x="1139032" y="1631951"/>
            <a:ext cx="269875" cy="5218113"/>
            <a:chOff x="-2" y="1028"/>
            <a:chExt cx="170" cy="3287"/>
          </a:xfrm>
        </p:grpSpPr>
        <p:pic>
          <p:nvPicPr>
            <p:cNvPr id="1157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5716"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pic>
        <p:nvPicPr>
          <p:cNvPr id="1157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445" y="2274888"/>
            <a:ext cx="9134475" cy="323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3439111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grpSp>
        <p:nvGrpSpPr>
          <p:cNvPr id="229379" name="Group 2"/>
          <p:cNvGrpSpPr>
            <a:grpSpLocks/>
          </p:cNvGrpSpPr>
          <p:nvPr/>
        </p:nvGrpSpPr>
        <p:grpSpPr bwMode="auto">
          <a:xfrm>
            <a:off x="1139032" y="1631951"/>
            <a:ext cx="269875" cy="5218113"/>
            <a:chOff x="-2" y="1028"/>
            <a:chExt cx="170" cy="3287"/>
          </a:xfrm>
        </p:grpSpPr>
        <p:pic>
          <p:nvPicPr>
            <p:cNvPr id="1167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6740"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pic>
        <p:nvPicPr>
          <p:cNvPr id="1167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0682" y="2097088"/>
            <a:ext cx="8759825" cy="3922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5568926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6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 Comparison</a:t>
            </a:r>
          </a:p>
        </p:txBody>
      </p:sp>
      <p:grpSp>
        <p:nvGrpSpPr>
          <p:cNvPr id="231427" name="Group 2"/>
          <p:cNvGrpSpPr>
            <a:grpSpLocks/>
          </p:cNvGrpSpPr>
          <p:nvPr/>
        </p:nvGrpSpPr>
        <p:grpSpPr bwMode="auto">
          <a:xfrm>
            <a:off x="1139032" y="1631951"/>
            <a:ext cx="269875" cy="5218113"/>
            <a:chOff x="-2" y="1028"/>
            <a:chExt cx="170" cy="3287"/>
          </a:xfrm>
        </p:grpSpPr>
        <p:pic>
          <p:nvPicPr>
            <p:cNvPr id="1177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7764"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
        <p:nvSpPr>
          <p:cNvPr id="117765" name="Text Box 5"/>
          <p:cNvSpPr txBox="1">
            <a:spLocks noChangeArrowheads="1"/>
          </p:cNvSpPr>
          <p:nvPr/>
        </p:nvSpPr>
        <p:spPr bwMode="auto">
          <a:xfrm>
            <a:off x="1553370" y="1993901"/>
            <a:ext cx="9234487" cy="321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ts val="800"/>
              </a:spcBef>
              <a:spcAft>
                <a:spcPct val="0"/>
              </a:spcAft>
              <a:buSzPct val="100000"/>
              <a:defRPr/>
            </a:pPr>
            <a:r>
              <a:rPr lang="en-US" sz="3200"/>
              <a:t>The process consists of multiplying the composite filter by the (centered) transform of the input image and then taking the inverse transform of the product. Multiplication of the real part of this result by (-1)</a:t>
            </a:r>
            <a:r>
              <a:rPr lang="en-US" sz="3200" baseline="33000"/>
              <a:t>x+y</a:t>
            </a:r>
            <a:r>
              <a:rPr lang="en-US" sz="3200"/>
              <a:t> gives us the high-boost filtered image f</a:t>
            </a:r>
            <a:r>
              <a:rPr lang="en-US" sz="3200" baseline="-33000"/>
              <a:t>hb</a:t>
            </a:r>
            <a:r>
              <a:rPr lang="en-US" sz="3200"/>
              <a:t>(x,y) in the spatial domain.</a:t>
            </a:r>
          </a:p>
        </p:txBody>
      </p:sp>
    </p:spTree>
    <p:extLst>
      <p:ext uri="{BB962C8B-B14F-4D97-AF65-F5344CB8AC3E}">
        <p14:creationId xmlns:p14="http://schemas.microsoft.com/office/powerpoint/2010/main" val="14859418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Filtering Example</a:t>
            </a:r>
          </a:p>
        </p:txBody>
      </p:sp>
      <p:graphicFrame>
        <p:nvGraphicFramePr>
          <p:cNvPr id="233475" name="Object 2"/>
          <p:cNvGraphicFramePr>
            <a:graphicFrameLocks noChangeAspect="1"/>
          </p:cNvGraphicFramePr>
          <p:nvPr/>
        </p:nvGraphicFramePr>
        <p:xfrm>
          <a:off x="1929606" y="1300163"/>
          <a:ext cx="8432800" cy="5478462"/>
        </p:xfrm>
        <a:graphic>
          <a:graphicData uri="http://schemas.openxmlformats.org/presentationml/2006/ole">
            <mc:AlternateContent xmlns:mc="http://schemas.openxmlformats.org/markup-compatibility/2006">
              <mc:Choice xmlns:v="urn:schemas-microsoft-com:vml" Requires="v">
                <p:oleObj spid="_x0000_s8206" r:id="rId4" imgW="4236549" imgH="2983619" progId="">
                  <p:embed/>
                </p:oleObj>
              </mc:Choice>
              <mc:Fallback>
                <p:oleObj r:id="rId4" imgW="4236549" imgH="2983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606" y="1300163"/>
                        <a:ext cx="8432800" cy="5478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8787" name="Text Box 3"/>
          <p:cNvSpPr txBox="1">
            <a:spLocks noChangeArrowheads="1"/>
          </p:cNvSpPr>
          <p:nvPr/>
        </p:nvSpPr>
        <p:spPr bwMode="auto">
          <a:xfrm rot="16200000">
            <a:off x="850106" y="2478088"/>
            <a:ext cx="1993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Original image</a:t>
            </a:r>
          </a:p>
        </p:txBody>
      </p:sp>
      <p:sp>
        <p:nvSpPr>
          <p:cNvPr id="118788" name="Text Box 4"/>
          <p:cNvSpPr txBox="1">
            <a:spLocks noChangeArrowheads="1"/>
          </p:cNvSpPr>
          <p:nvPr/>
        </p:nvSpPr>
        <p:spPr bwMode="auto">
          <a:xfrm rot="5400000">
            <a:off x="9202738" y="2477294"/>
            <a:ext cx="262096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Highpass filtering result</a:t>
            </a:r>
          </a:p>
        </p:txBody>
      </p:sp>
      <p:sp>
        <p:nvSpPr>
          <p:cNvPr id="118789" name="Text Box 5"/>
          <p:cNvSpPr txBox="1">
            <a:spLocks noChangeArrowheads="1"/>
          </p:cNvSpPr>
          <p:nvPr/>
        </p:nvSpPr>
        <p:spPr bwMode="auto">
          <a:xfrm rot="16200000">
            <a:off x="698500" y="5023644"/>
            <a:ext cx="19939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High frequency emphasis result</a:t>
            </a:r>
          </a:p>
        </p:txBody>
      </p:sp>
      <p:sp>
        <p:nvSpPr>
          <p:cNvPr id="118790" name="Text Box 6"/>
          <p:cNvSpPr txBox="1">
            <a:spLocks noChangeArrowheads="1"/>
          </p:cNvSpPr>
          <p:nvPr/>
        </p:nvSpPr>
        <p:spPr bwMode="auto">
          <a:xfrm rot="5400000">
            <a:off x="9363869" y="5062538"/>
            <a:ext cx="2620963"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After histogram equalisation</a:t>
            </a:r>
          </a:p>
        </p:txBody>
      </p:sp>
      <p:grpSp>
        <p:nvGrpSpPr>
          <p:cNvPr id="233480" name="Group 7"/>
          <p:cNvGrpSpPr>
            <a:grpSpLocks/>
          </p:cNvGrpSpPr>
          <p:nvPr/>
        </p:nvGrpSpPr>
        <p:grpSpPr bwMode="auto">
          <a:xfrm>
            <a:off x="1139032" y="1631951"/>
            <a:ext cx="269875" cy="5218113"/>
            <a:chOff x="-2" y="1028"/>
            <a:chExt cx="170" cy="3287"/>
          </a:xfrm>
        </p:grpSpPr>
        <p:pic>
          <p:nvPicPr>
            <p:cNvPr id="11879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8793" name="Rectangle 9"/>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1851971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0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Filtering Example</a:t>
            </a:r>
          </a:p>
        </p:txBody>
      </p:sp>
      <p:graphicFrame>
        <p:nvGraphicFramePr>
          <p:cNvPr id="235523" name="Object 2"/>
          <p:cNvGraphicFramePr>
            <a:graphicFrameLocks noChangeAspect="1"/>
          </p:cNvGraphicFramePr>
          <p:nvPr/>
        </p:nvGraphicFramePr>
        <p:xfrm>
          <a:off x="1023143" y="385763"/>
          <a:ext cx="20037426" cy="13017500"/>
        </p:xfrm>
        <a:graphic>
          <a:graphicData uri="http://schemas.openxmlformats.org/presentationml/2006/ole">
            <mc:AlternateContent xmlns:mc="http://schemas.openxmlformats.org/markup-compatibility/2006">
              <mc:Choice xmlns:v="urn:schemas-microsoft-com:vml" Requires="v">
                <p:oleObj spid="_x0000_s9230" r:id="rId4" imgW="4236549" imgH="2983619" progId="">
                  <p:embed/>
                </p:oleObj>
              </mc:Choice>
              <mc:Fallback>
                <p:oleObj r:id="rId4" imgW="4236549" imgH="2983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143" y="385763"/>
                        <a:ext cx="20037426" cy="13017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1995931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Filtering Example</a:t>
            </a:r>
          </a:p>
        </p:txBody>
      </p:sp>
      <p:graphicFrame>
        <p:nvGraphicFramePr>
          <p:cNvPr id="237571" name="Object 2"/>
          <p:cNvGraphicFramePr>
            <a:graphicFrameLocks noChangeAspect="1"/>
          </p:cNvGraphicFramePr>
          <p:nvPr/>
        </p:nvGraphicFramePr>
        <p:xfrm>
          <a:off x="-8954294" y="330200"/>
          <a:ext cx="20037425" cy="13019088"/>
        </p:xfrm>
        <a:graphic>
          <a:graphicData uri="http://schemas.openxmlformats.org/presentationml/2006/ole">
            <mc:AlternateContent xmlns:mc="http://schemas.openxmlformats.org/markup-compatibility/2006">
              <mc:Choice xmlns:v="urn:schemas-microsoft-com:vml" Requires="v">
                <p:oleObj spid="_x0000_s10254" r:id="rId4" imgW="4236549" imgH="2983619" progId="">
                  <p:embed/>
                </p:oleObj>
              </mc:Choice>
              <mc:Fallback>
                <p:oleObj r:id="rId4" imgW="4236549" imgH="2983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4294" y="330200"/>
                        <a:ext cx="20037425" cy="13019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2035560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Filtering Example</a:t>
            </a:r>
          </a:p>
        </p:txBody>
      </p:sp>
      <p:graphicFrame>
        <p:nvGraphicFramePr>
          <p:cNvPr id="239619" name="Object 2"/>
          <p:cNvGraphicFramePr>
            <a:graphicFrameLocks noChangeAspect="1"/>
          </p:cNvGraphicFramePr>
          <p:nvPr/>
        </p:nvGraphicFramePr>
        <p:xfrm>
          <a:off x="970757" y="-6508750"/>
          <a:ext cx="20037425" cy="13017500"/>
        </p:xfrm>
        <a:graphic>
          <a:graphicData uri="http://schemas.openxmlformats.org/presentationml/2006/ole">
            <mc:AlternateContent xmlns:mc="http://schemas.openxmlformats.org/markup-compatibility/2006">
              <mc:Choice xmlns:v="urn:schemas-microsoft-com:vml" Requires="v">
                <p:oleObj spid="_x0000_s11278" r:id="rId4" imgW="4236549" imgH="2983619" progId="">
                  <p:embed/>
                </p:oleObj>
              </mc:Choice>
              <mc:Fallback>
                <p:oleObj r:id="rId4" imgW="4236549" imgH="2983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757" y="-6508750"/>
                        <a:ext cx="20037425" cy="13017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3495338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535612" y="-94080"/>
            <a:ext cx="9120776" cy="7049570"/>
          </a:xfrm>
          <a:prstGeom prst="rect">
            <a:avLst/>
          </a:prstGeom>
        </p:spPr>
      </p:pic>
    </p:spTree>
    <p:extLst>
      <p:ext uri="{BB962C8B-B14F-4D97-AF65-F5344CB8AC3E}">
        <p14:creationId xmlns:p14="http://schemas.microsoft.com/office/powerpoint/2010/main" val="4259912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Highpass Filtering Example</a:t>
            </a:r>
          </a:p>
        </p:txBody>
      </p:sp>
      <p:graphicFrame>
        <p:nvGraphicFramePr>
          <p:cNvPr id="241667" name="Object 2"/>
          <p:cNvGraphicFramePr>
            <a:graphicFrameLocks noChangeAspect="1"/>
          </p:cNvGraphicFramePr>
          <p:nvPr/>
        </p:nvGraphicFramePr>
        <p:xfrm>
          <a:off x="-8949532" y="-6472238"/>
          <a:ext cx="20037426" cy="13017501"/>
        </p:xfrm>
        <a:graphic>
          <a:graphicData uri="http://schemas.openxmlformats.org/presentationml/2006/ole">
            <mc:AlternateContent xmlns:mc="http://schemas.openxmlformats.org/markup-compatibility/2006">
              <mc:Choice xmlns:v="urn:schemas-microsoft-com:vml" Requires="v">
                <p:oleObj spid="_x0000_s12302" r:id="rId4" imgW="4236549" imgH="2983619" progId="">
                  <p:embed/>
                </p:oleObj>
              </mc:Choice>
              <mc:Fallback>
                <p:oleObj r:id="rId4" imgW="4236549" imgH="2983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9532" y="-6472238"/>
                        <a:ext cx="20037426" cy="130175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773417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Laplacian In The Frequency Domain</a:t>
            </a:r>
          </a:p>
        </p:txBody>
      </p:sp>
      <p:grpSp>
        <p:nvGrpSpPr>
          <p:cNvPr id="243715" name="Group 2"/>
          <p:cNvGrpSpPr>
            <a:grpSpLocks/>
          </p:cNvGrpSpPr>
          <p:nvPr/>
        </p:nvGrpSpPr>
        <p:grpSpPr bwMode="auto">
          <a:xfrm>
            <a:off x="1139032" y="1631951"/>
            <a:ext cx="269875" cy="5218113"/>
            <a:chOff x="-2" y="1028"/>
            <a:chExt cx="170" cy="3287"/>
          </a:xfrm>
        </p:grpSpPr>
        <p:pic>
          <p:nvPicPr>
            <p:cNvPr id="1239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3908"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pic>
        <p:nvPicPr>
          <p:cNvPr id="1239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8345" y="1547814"/>
            <a:ext cx="8613775" cy="4397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62023409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29"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Laplacian In The Frequency Domain</a:t>
            </a:r>
          </a:p>
        </p:txBody>
      </p:sp>
      <p:grpSp>
        <p:nvGrpSpPr>
          <p:cNvPr id="245763" name="Group 2"/>
          <p:cNvGrpSpPr>
            <a:grpSpLocks/>
          </p:cNvGrpSpPr>
          <p:nvPr/>
        </p:nvGrpSpPr>
        <p:grpSpPr bwMode="auto">
          <a:xfrm>
            <a:off x="1139032" y="1631951"/>
            <a:ext cx="269875" cy="5218113"/>
            <a:chOff x="-2" y="1028"/>
            <a:chExt cx="170" cy="3287"/>
          </a:xfrm>
        </p:grpSpPr>
        <p:pic>
          <p:nvPicPr>
            <p:cNvPr id="1249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4932" name="Rectangle 4"/>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pic>
        <p:nvPicPr>
          <p:cNvPr id="1249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707" y="1576388"/>
            <a:ext cx="8431213" cy="2743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4934" name="Text Box 6"/>
          <p:cNvSpPr txBox="1">
            <a:spLocks noChangeArrowheads="1"/>
          </p:cNvSpPr>
          <p:nvPr/>
        </p:nvSpPr>
        <p:spPr bwMode="auto">
          <a:xfrm>
            <a:off x="1558131" y="4602164"/>
            <a:ext cx="9194800"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ts val="800"/>
              </a:spcBef>
              <a:spcAft>
                <a:spcPct val="0"/>
              </a:spcAft>
              <a:buSzPct val="100000"/>
              <a:defRPr/>
            </a:pPr>
            <a:r>
              <a:rPr lang="en-US" sz="3200"/>
              <a:t>Equation (1) gives the laplacian result whereas equation (2) and (3) gives the enhanced image after taking the laplacian.</a:t>
            </a:r>
          </a:p>
        </p:txBody>
      </p:sp>
    </p:spTree>
    <p:extLst>
      <p:ext uri="{BB962C8B-B14F-4D97-AF65-F5344CB8AC3E}">
        <p14:creationId xmlns:p14="http://schemas.microsoft.com/office/powerpoint/2010/main" val="9447846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3"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Laplacian In The Frequency Domain</a:t>
            </a:r>
          </a:p>
        </p:txBody>
      </p:sp>
      <p:pic>
        <p:nvPicPr>
          <p:cNvPr id="125954" name="Picture 2"/>
          <p:cNvPicPr>
            <a:picLocks noChangeAspect="1" noChangeArrowheads="1"/>
          </p:cNvPicPr>
          <p:nvPr/>
        </p:nvPicPr>
        <p:blipFill>
          <a:blip r:embed="rId3">
            <a:extLst>
              <a:ext uri="{28A0092B-C50C-407E-A947-70E740481C1C}">
                <a14:useLocalDpi xmlns:a14="http://schemas.microsoft.com/office/drawing/2010/main" val="0"/>
              </a:ext>
            </a:extLst>
          </a:blip>
          <a:srcRect b="17137"/>
          <a:stretch>
            <a:fillRect/>
          </a:stretch>
        </p:blipFill>
        <p:spPr bwMode="auto">
          <a:xfrm>
            <a:off x="2289969" y="1266826"/>
            <a:ext cx="8139112" cy="5445125"/>
          </a:xfrm>
          <a:prstGeom prst="rect">
            <a:avLst/>
          </a:prstGeom>
          <a:noFill/>
          <a:ln>
            <a:noFill/>
          </a:ln>
          <a:effectLst/>
          <a:extLst>
            <a:ext uri="{909E8E84-426E-40DD-AFC4-6F175D3DCCD1}">
              <a14:hiddenFill xmlns:a14="http://schemas.microsoft.com/office/drawing/2010/main">
                <a:blipFill dpi="0" rotWithShape="0">
                  <a:blip/>
                  <a:srcRect b="1713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5955" name="Text Box 3"/>
          <p:cNvSpPr txBox="1">
            <a:spLocks noChangeArrowheads="1"/>
          </p:cNvSpPr>
          <p:nvPr/>
        </p:nvSpPr>
        <p:spPr bwMode="auto">
          <a:xfrm rot="16200000">
            <a:off x="688976" y="2288383"/>
            <a:ext cx="2568575"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Laplacian in the frequency domain</a:t>
            </a:r>
          </a:p>
        </p:txBody>
      </p:sp>
      <p:sp>
        <p:nvSpPr>
          <p:cNvPr id="125956" name="Text Box 4"/>
          <p:cNvSpPr txBox="1">
            <a:spLocks noChangeArrowheads="1"/>
          </p:cNvSpPr>
          <p:nvPr/>
        </p:nvSpPr>
        <p:spPr bwMode="auto">
          <a:xfrm rot="5400000">
            <a:off x="8575676" y="2131220"/>
            <a:ext cx="2608263"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2-D image of Laplacian in the frequency domain</a:t>
            </a:r>
          </a:p>
        </p:txBody>
      </p:sp>
      <p:sp>
        <p:nvSpPr>
          <p:cNvPr id="125957" name="Text Box 5"/>
          <p:cNvSpPr txBox="1">
            <a:spLocks noChangeArrowheads="1"/>
          </p:cNvSpPr>
          <p:nvPr/>
        </p:nvSpPr>
        <p:spPr bwMode="auto">
          <a:xfrm rot="16200000">
            <a:off x="500857" y="4926013"/>
            <a:ext cx="264795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US" sz="1800"/>
              <a:t>Inverse DFT of Laplacian in the frequency domain</a:t>
            </a:r>
          </a:p>
        </p:txBody>
      </p:sp>
      <p:sp>
        <p:nvSpPr>
          <p:cNvPr id="125958" name="Text Box 6"/>
          <p:cNvSpPr txBox="1">
            <a:spLocks noChangeArrowheads="1"/>
          </p:cNvSpPr>
          <p:nvPr/>
        </p:nvSpPr>
        <p:spPr bwMode="auto">
          <a:xfrm>
            <a:off x="8936831" y="5483225"/>
            <a:ext cx="2166938"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defTabSz="457200" fontAlgn="base">
              <a:spcBef>
                <a:spcPct val="0"/>
              </a:spcBef>
              <a:spcAft>
                <a:spcPct val="0"/>
              </a:spcAft>
              <a:buSzPct val="100000"/>
              <a:defRPr/>
            </a:pPr>
            <a:r>
              <a:rPr lang="en-IE" sz="1800"/>
              <a:t>Zoomed section of the image on the left compared to spatial filter</a:t>
            </a:r>
          </a:p>
        </p:txBody>
      </p:sp>
      <p:grpSp>
        <p:nvGrpSpPr>
          <p:cNvPr id="247816" name="Group 7"/>
          <p:cNvGrpSpPr>
            <a:grpSpLocks/>
          </p:cNvGrpSpPr>
          <p:nvPr/>
        </p:nvGrpSpPr>
        <p:grpSpPr bwMode="auto">
          <a:xfrm>
            <a:off x="1139032" y="1631951"/>
            <a:ext cx="269875" cy="5218113"/>
            <a:chOff x="-2" y="1028"/>
            <a:chExt cx="170" cy="3287"/>
          </a:xfrm>
        </p:grpSpPr>
        <p:pic>
          <p:nvPicPr>
            <p:cNvPr id="12596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4197"/>
              <a:ext cx="17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5961" name="Rectangle 9"/>
            <p:cNvSpPr>
              <a:spLocks noChangeArrowheads="1"/>
            </p:cNvSpPr>
            <p:nvPr/>
          </p:nvSpPr>
          <p:spPr bwMode="auto">
            <a:xfrm rot="16200000">
              <a:off x="-1503" y="2531"/>
              <a:ext cx="3168" cy="165"/>
            </a:xfrm>
            <a:prstGeom prst="rect">
              <a:avLst/>
            </a:prstGeom>
            <a:solidFill>
              <a:srgbClr val="333399"/>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r" defTabSz="457200" fontAlgn="base">
                <a:spcBef>
                  <a:spcPct val="0"/>
                </a:spcBef>
                <a:spcAft>
                  <a:spcPct val="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IE" sz="1200">
                  <a:solidFill>
                    <a:srgbClr val="FFFFFF"/>
                  </a:solidFill>
                </a:rPr>
                <a:t>Images taken from Gonzalez &amp; Woods, Digital Image Processing (2002)</a:t>
              </a:r>
            </a:p>
          </p:txBody>
        </p:sp>
      </p:grpSp>
    </p:spTree>
    <p:extLst>
      <p:ext uri="{BB962C8B-B14F-4D97-AF65-F5344CB8AC3E}">
        <p14:creationId xmlns:p14="http://schemas.microsoft.com/office/powerpoint/2010/main" val="31781266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7"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3600">
                <a:solidFill>
                  <a:srgbClr val="FFFFFF"/>
                </a:solidFill>
              </a:rPr>
              <a:t>Frequency Domain Laplacian Example</a:t>
            </a:r>
          </a:p>
        </p:txBody>
      </p:sp>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l="20074"/>
          <a:stretch>
            <a:fillRect/>
          </a:stretch>
        </p:blipFill>
        <p:spPr bwMode="auto">
          <a:xfrm>
            <a:off x="3505995" y="1300164"/>
            <a:ext cx="5159375" cy="5481637"/>
          </a:xfrm>
          <a:prstGeom prst="rect">
            <a:avLst/>
          </a:prstGeom>
          <a:noFill/>
          <a:ln>
            <a:noFill/>
          </a:ln>
          <a:effectLst/>
          <a:extLst>
            <a:ext uri="{909E8E84-426E-40DD-AFC4-6F175D3DCCD1}">
              <a14:hiddenFill xmlns:a14="http://schemas.microsoft.com/office/drawing/2010/main">
                <a:blipFill dpi="0" rotWithShape="0">
                  <a:blip/>
                  <a:srcRect l="2007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6979" name="Text Box 3"/>
          <p:cNvSpPr txBox="1">
            <a:spLocks noChangeArrowheads="1"/>
          </p:cNvSpPr>
          <p:nvPr/>
        </p:nvSpPr>
        <p:spPr bwMode="auto">
          <a:xfrm>
            <a:off x="1985170" y="2276475"/>
            <a:ext cx="154622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1800"/>
              <a:t>Original image</a:t>
            </a:r>
          </a:p>
        </p:txBody>
      </p:sp>
      <p:sp>
        <p:nvSpPr>
          <p:cNvPr id="126980" name="Text Box 4"/>
          <p:cNvSpPr txBox="1">
            <a:spLocks noChangeArrowheads="1"/>
          </p:cNvSpPr>
          <p:nvPr/>
        </p:nvSpPr>
        <p:spPr bwMode="auto">
          <a:xfrm>
            <a:off x="8576470" y="2197101"/>
            <a:ext cx="1546225"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ct val="0"/>
              </a:spcBef>
              <a:spcAft>
                <a:spcPct val="0"/>
              </a:spcAft>
              <a:buSzPct val="100000"/>
              <a:defRPr/>
            </a:pPr>
            <a:r>
              <a:rPr lang="en-IE" sz="1800"/>
              <a:t>Laplacian filtered image</a:t>
            </a:r>
          </a:p>
        </p:txBody>
      </p:sp>
      <p:sp>
        <p:nvSpPr>
          <p:cNvPr id="126981" name="Text Box 5"/>
          <p:cNvSpPr txBox="1">
            <a:spLocks noChangeArrowheads="1"/>
          </p:cNvSpPr>
          <p:nvPr/>
        </p:nvSpPr>
        <p:spPr bwMode="auto">
          <a:xfrm>
            <a:off x="1985170" y="4956175"/>
            <a:ext cx="154622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1800"/>
              <a:t>Laplacian image scaled</a:t>
            </a:r>
          </a:p>
        </p:txBody>
      </p:sp>
      <p:sp>
        <p:nvSpPr>
          <p:cNvPr id="126982" name="Text Box 6"/>
          <p:cNvSpPr txBox="1">
            <a:spLocks noChangeArrowheads="1"/>
          </p:cNvSpPr>
          <p:nvPr/>
        </p:nvSpPr>
        <p:spPr bwMode="auto">
          <a:xfrm>
            <a:off x="8576470" y="5072064"/>
            <a:ext cx="1546225"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defTabSz="457200" fontAlgn="base">
              <a:spcBef>
                <a:spcPct val="0"/>
              </a:spcBef>
              <a:spcAft>
                <a:spcPct val="0"/>
              </a:spcAft>
              <a:buSzPct val="100000"/>
              <a:defRPr/>
            </a:pPr>
            <a:r>
              <a:rPr lang="en-IE" sz="1800"/>
              <a:t>Enhanced image</a:t>
            </a:r>
          </a:p>
        </p:txBody>
      </p:sp>
    </p:spTree>
    <p:extLst>
      <p:ext uri="{BB962C8B-B14F-4D97-AF65-F5344CB8AC3E}">
        <p14:creationId xmlns:p14="http://schemas.microsoft.com/office/powerpoint/2010/main" val="42900630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1"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4000">
                <a:solidFill>
                  <a:srgbClr val="FFFFFF"/>
                </a:solidFill>
              </a:rPr>
              <a:t>Fast Fourier Transform</a:t>
            </a:r>
          </a:p>
        </p:txBody>
      </p:sp>
      <p:sp>
        <p:nvSpPr>
          <p:cNvPr id="128002"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defTabSz="457200" eaLnBrk="1" fontAlgn="base" hangingPunct="1">
              <a:spcBef>
                <a:spcPts val="800"/>
              </a:spcBef>
              <a:spcAft>
                <a:spcPct val="0"/>
              </a:spcAft>
              <a:buSzPct val="100000"/>
            </a:pPr>
            <a:r>
              <a:rPr lang="en-IE" sz="3200">
                <a:solidFill>
                  <a:srgbClr val="000000"/>
                </a:solidFill>
              </a:rPr>
              <a:t>The reason that Fourier based techniques have become so popular is the development of the </a:t>
            </a:r>
            <a:r>
              <a:rPr lang="en-IE" sz="3200" i="1">
                <a:solidFill>
                  <a:srgbClr val="000000"/>
                </a:solidFill>
              </a:rPr>
              <a:t>Fast Fourier Transform (FFT) </a:t>
            </a:r>
            <a:r>
              <a:rPr lang="en-IE" sz="3200">
                <a:solidFill>
                  <a:srgbClr val="000000"/>
                </a:solidFill>
              </a:rPr>
              <a:t>algorithm</a:t>
            </a:r>
          </a:p>
          <a:p>
            <a:pPr defTabSz="457200" eaLnBrk="1" fontAlgn="base" hangingPunct="1">
              <a:spcBef>
                <a:spcPts val="800"/>
              </a:spcBef>
              <a:spcAft>
                <a:spcPct val="0"/>
              </a:spcAft>
              <a:buSzPct val="100000"/>
            </a:pPr>
            <a:r>
              <a:rPr lang="en-IE" sz="3200">
                <a:solidFill>
                  <a:srgbClr val="000000"/>
                </a:solidFill>
              </a:rPr>
              <a:t>Allows the Fourier transform to be carried out in a reasonable amount of time</a:t>
            </a:r>
          </a:p>
          <a:p>
            <a:pPr defTabSz="457200" eaLnBrk="1" fontAlgn="base" hangingPunct="1">
              <a:spcBef>
                <a:spcPts val="800"/>
              </a:spcBef>
              <a:spcAft>
                <a:spcPct val="0"/>
              </a:spcAft>
              <a:buSzPct val="100000"/>
            </a:pPr>
            <a:r>
              <a:rPr lang="en-IE" sz="3200">
                <a:solidFill>
                  <a:srgbClr val="000000"/>
                </a:solidFill>
              </a:rPr>
              <a:t>Reduces the amount of time required to perform a Fourier transform by a factor of 100 – 600 times!</a:t>
            </a:r>
          </a:p>
        </p:txBody>
      </p:sp>
    </p:spTree>
    <p:extLst>
      <p:ext uri="{BB962C8B-B14F-4D97-AF65-F5344CB8AC3E}">
        <p14:creationId xmlns:p14="http://schemas.microsoft.com/office/powerpoint/2010/main" val="41960161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5" name="Text Box 1"/>
          <p:cNvSpPr txBox="1">
            <a:spLocks noChangeArrowheads="1"/>
          </p:cNvSpPr>
          <p:nvPr/>
        </p:nvSpPr>
        <p:spPr bwMode="auto">
          <a:xfrm>
            <a:off x="1834356" y="0"/>
            <a:ext cx="9213850" cy="1231900"/>
          </a:xfrm>
          <a:prstGeom prst="rect">
            <a:avLst/>
          </a:prstGeom>
          <a:solidFill>
            <a:srgbClr val="333399"/>
          </a:solidFill>
          <a:ln w="255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r" defTabSz="457200" fontAlgn="base">
              <a:spcBef>
                <a:spcPct val="0"/>
              </a:spcBef>
              <a:spcAft>
                <a:spcPct val="0"/>
              </a:spcAft>
              <a:buSzPct val="100000"/>
              <a:defRPr/>
            </a:pPr>
            <a:r>
              <a:rPr lang="en-IE" sz="3600">
                <a:solidFill>
                  <a:srgbClr val="FFFFFF"/>
                </a:solidFill>
              </a:rPr>
              <a:t>Frequency Domain Filtering &amp; Spatial Domain Filtering</a:t>
            </a:r>
          </a:p>
        </p:txBody>
      </p:sp>
      <p:sp>
        <p:nvSpPr>
          <p:cNvPr id="129026" name="Text Box 2"/>
          <p:cNvSpPr txBox="1">
            <a:spLocks noChangeArrowheads="1"/>
          </p:cNvSpPr>
          <p:nvPr/>
        </p:nvSpPr>
        <p:spPr bwMode="auto">
          <a:xfrm>
            <a:off x="1637506" y="1333500"/>
            <a:ext cx="8915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MS PGothic" panose="020B0600070205080204" pitchFamily="34" charset="-128"/>
              </a:defRPr>
            </a:lvl9pPr>
          </a:lstStyle>
          <a:p>
            <a:pPr defTabSz="457200" eaLnBrk="1" fontAlgn="base" hangingPunct="1">
              <a:spcBef>
                <a:spcPts val="800"/>
              </a:spcBef>
              <a:spcAft>
                <a:spcPct val="0"/>
              </a:spcAft>
              <a:buSzPct val="100000"/>
            </a:pPr>
            <a:r>
              <a:rPr lang="en-GB" sz="3200">
                <a:solidFill>
                  <a:srgbClr val="000000"/>
                </a:solidFill>
              </a:rPr>
              <a:t>Similar jobs can be done in the spatial and frequency domains</a:t>
            </a:r>
          </a:p>
          <a:p>
            <a:pPr defTabSz="457200" eaLnBrk="1" fontAlgn="base" hangingPunct="1">
              <a:spcBef>
                <a:spcPts val="800"/>
              </a:spcBef>
              <a:spcAft>
                <a:spcPct val="0"/>
              </a:spcAft>
              <a:buSzPct val="100000"/>
            </a:pPr>
            <a:r>
              <a:rPr lang="en-GB" sz="3200">
                <a:solidFill>
                  <a:srgbClr val="000000"/>
                </a:solidFill>
              </a:rPr>
              <a:t>Filtering in the spatial domain can be easier to understand</a:t>
            </a:r>
          </a:p>
          <a:p>
            <a:pPr defTabSz="457200" eaLnBrk="1" fontAlgn="base" hangingPunct="1">
              <a:spcBef>
                <a:spcPts val="800"/>
              </a:spcBef>
              <a:spcAft>
                <a:spcPct val="0"/>
              </a:spcAft>
              <a:buSzPct val="100000"/>
            </a:pPr>
            <a:r>
              <a:rPr lang="en-GB" sz="3200">
                <a:solidFill>
                  <a:srgbClr val="000000"/>
                </a:solidFill>
              </a:rPr>
              <a:t>Filtering in the frequency  domain can be much faster – especially for large images</a:t>
            </a:r>
          </a:p>
        </p:txBody>
      </p:sp>
    </p:spTree>
    <p:extLst>
      <p:ext uri="{BB962C8B-B14F-4D97-AF65-F5344CB8AC3E}">
        <p14:creationId xmlns:p14="http://schemas.microsoft.com/office/powerpoint/2010/main" val="33848811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ea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2548</Words>
  <Application>Microsoft Office PowerPoint</Application>
  <PresentationFormat>Custom</PresentationFormat>
  <Paragraphs>432</Paragraphs>
  <Slides>96</Slides>
  <Notes>73</Notes>
  <HiddenSlides>0</HiddenSlides>
  <MMClips>0</MMClips>
  <ScaleCrop>false</ScaleCrop>
  <HeadingPairs>
    <vt:vector size="6" baseType="variant">
      <vt:variant>
        <vt:lpstr>Theme</vt:lpstr>
      </vt:variant>
      <vt:variant>
        <vt:i4>3</vt:i4>
      </vt:variant>
      <vt:variant>
        <vt:lpstr>Embedded OLE Servers</vt:lpstr>
      </vt:variant>
      <vt:variant>
        <vt:i4>0</vt:i4>
      </vt:variant>
      <vt:variant>
        <vt:lpstr>Slide Titles</vt:lpstr>
      </vt:variant>
      <vt:variant>
        <vt:i4>96</vt:i4>
      </vt:variant>
    </vt:vector>
  </HeadingPairs>
  <TitlesOfParts>
    <vt:vector size="99" baseType="lpstr">
      <vt:lpstr>Office Theme</vt:lpstr>
      <vt:lpstr>1_Office Theme</vt:lpstr>
      <vt:lpstr>2_Office Theme</vt:lpstr>
      <vt:lpstr>Image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dc:title>
  <dc:creator>vostro 5470</dc:creator>
  <cp:lastModifiedBy>suman</cp:lastModifiedBy>
  <cp:revision>26</cp:revision>
  <dcterms:created xsi:type="dcterms:W3CDTF">2015-12-01T03:24:36Z</dcterms:created>
  <dcterms:modified xsi:type="dcterms:W3CDTF">2015-12-12T15:56:44Z</dcterms:modified>
</cp:coreProperties>
</file>